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Lst>
  <p:notesMasterIdLst>
    <p:notesMasterId r:id="rId14"/>
  </p:notesMasterIdLst>
  <p:sldIdLst>
    <p:sldId id="2147479727" r:id="rId4"/>
    <p:sldId id="1494" r:id="rId5"/>
    <p:sldId id="2147479735" r:id="rId6"/>
    <p:sldId id="2147479728" r:id="rId7"/>
    <p:sldId id="2147479736" r:id="rId8"/>
    <p:sldId id="2147479730" r:id="rId9"/>
    <p:sldId id="2147479708" r:id="rId10"/>
    <p:sldId id="2147479732" r:id="rId11"/>
    <p:sldId id="2147479737" r:id="rId12"/>
    <p:sldId id="21474797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C374F-40C9-F8C9-15BF-2291AA7CFD22}" name="Sophie Lanthier" initials="SL" userId="7e068e78b6f97480" providerId="Windows Live"/>
  <p188:author id="{8B2C7653-5F64-E347-6090-C57219D9A0FD}" name="JQ" initials="JQ" userId="JQ" providerId="None"/>
  <p188:author id="{83AE74B7-0D1C-B355-CEC5-FDF51DB3F74F}" name="Beth Goodwin" initials="BG" userId="2f25fd304430637b" providerId="Windows Live"/>
  <p188:author id="{4977D2B7-4B97-E971-F094-2D505A711ED0}" name="katherine kahn" initials="kk" userId="22a4d053d49cc62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AC"/>
    <a:srgbClr val="FBCDB5"/>
    <a:srgbClr val="FFFFFF"/>
    <a:srgbClr val="303D69"/>
    <a:srgbClr val="472A7C"/>
    <a:srgbClr val="BBACD4"/>
    <a:srgbClr val="694D99"/>
    <a:srgbClr val="866BB2"/>
    <a:srgbClr val="6A4E9A"/>
    <a:srgbClr val="4B2E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93" autoAdjust="0"/>
  </p:normalViewPr>
  <p:slideViewPr>
    <p:cSldViewPr snapToGrid="0">
      <p:cViewPr varScale="1">
        <p:scale>
          <a:sx n="71" d="100"/>
          <a:sy n="71" d="100"/>
        </p:scale>
        <p:origin x="822" y="60"/>
      </p:cViewPr>
      <p:guideLst/>
    </p:cSldViewPr>
  </p:slideViewPr>
  <p:notesTextViewPr>
    <p:cViewPr>
      <p:scale>
        <a:sx n="1" d="1"/>
        <a:sy n="1" d="1"/>
      </p:scale>
      <p:origin x="0" y="0"/>
    </p:cViewPr>
  </p:notesTextViewPr>
  <p:notesViewPr>
    <p:cSldViewPr snapToGrid="0">
      <p:cViewPr varScale="1">
        <p:scale>
          <a:sx n="81" d="100"/>
          <a:sy n="81" d="100"/>
        </p:scale>
        <p:origin x="307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320D5-0149-4333-9F73-ABA750EBCDE0}" type="datetimeFigureOut">
              <a:rPr lang="en-CA" smtClean="0"/>
              <a:t>2025-11-05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B3F01-C7DB-44E4-B915-945950D4D558}" type="slidenum">
              <a:rPr lang="en-CA" smtClean="0"/>
              <a:t>‹#›</a:t>
            </a:fld>
            <a:endParaRPr lang="en-CA" dirty="0"/>
          </a:p>
        </p:txBody>
      </p:sp>
    </p:spTree>
    <p:extLst>
      <p:ext uri="{BB962C8B-B14F-4D97-AF65-F5344CB8AC3E}">
        <p14:creationId xmlns:p14="http://schemas.microsoft.com/office/powerpoint/2010/main" val="261591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8C8EC-7745-48F1-92BF-01E5904E2C7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424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Barratt</a:t>
            </a:r>
          </a:p>
        </p:txBody>
      </p:sp>
      <p:sp>
        <p:nvSpPr>
          <p:cNvPr id="4" name="Slide Number Placeholder 3"/>
          <p:cNvSpPr>
            <a:spLocks noGrp="1"/>
          </p:cNvSpPr>
          <p:nvPr>
            <p:ph type="sldNum" sz="quarter" idx="5"/>
          </p:nvPr>
        </p:nvSpPr>
        <p:spPr/>
        <p:txBody>
          <a:bodyPr/>
          <a:lstStyle/>
          <a:p>
            <a:fld id="{BAB8C8EC-7745-48F1-92BF-01E5904E2C77}" type="slidenum">
              <a:rPr lang="en-US" smtClean="0"/>
              <a:t>3</a:t>
            </a:fld>
            <a:endParaRPr lang="en-US" dirty="0"/>
          </a:p>
        </p:txBody>
      </p:sp>
    </p:spTree>
    <p:extLst>
      <p:ext uri="{BB962C8B-B14F-4D97-AF65-F5344CB8AC3E}">
        <p14:creationId xmlns:p14="http://schemas.microsoft.com/office/powerpoint/2010/main" val="371057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Rizk</a:t>
            </a:r>
          </a:p>
          <a:p>
            <a:endParaRPr lang="en-US" b="1" dirty="0"/>
          </a:p>
          <a:p>
            <a:r>
              <a:rPr lang="en-US" b="1" dirty="0"/>
              <a:t>[[Changed Urine protein Now column]]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8C8EC-7745-48F1-92BF-01E5904E2C7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151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9C16-3BEB-EFB0-B49C-F20D4F7A4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F08BD-C709-9FEC-6D22-9C44AA5EF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4695C-53E8-CA74-9590-9F19F35C8038}"/>
              </a:ext>
            </a:extLst>
          </p:cNvPr>
          <p:cNvSpPr>
            <a:spLocks noGrp="1"/>
          </p:cNvSpPr>
          <p:nvPr>
            <p:ph type="dt" sz="half" idx="10"/>
          </p:nvPr>
        </p:nvSpPr>
        <p:spPr/>
        <p:txBody>
          <a:bodyPr/>
          <a:lstStyle/>
          <a:p>
            <a:fld id="{C2316881-5280-4087-98DD-83162CF10C1D}" type="datetime1">
              <a:rPr lang="en-US" smtClean="0"/>
              <a:t>11/5/2025</a:t>
            </a:fld>
            <a:endParaRPr lang="en-US" dirty="0"/>
          </a:p>
        </p:txBody>
      </p:sp>
      <p:sp>
        <p:nvSpPr>
          <p:cNvPr id="5" name="Footer Placeholder 4">
            <a:extLst>
              <a:ext uri="{FF2B5EF4-FFF2-40B4-BE49-F238E27FC236}">
                <a16:creationId xmlns:a16="http://schemas.microsoft.com/office/drawing/2014/main" id="{B0CFAE8E-2B6C-0597-D9BB-0E969AA78C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7B36D5-EB13-3E04-60E4-E856B5E5AAC9}"/>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17134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DFF5-A0A4-618C-40E3-3E6BAF6B0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AD1BA-F013-265F-C699-3DA0F3EB9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C3D7E-5A3F-EB23-04EB-D64392ADBE00}"/>
              </a:ext>
            </a:extLst>
          </p:cNvPr>
          <p:cNvSpPr>
            <a:spLocks noGrp="1"/>
          </p:cNvSpPr>
          <p:nvPr>
            <p:ph type="dt" sz="half" idx="10"/>
          </p:nvPr>
        </p:nvSpPr>
        <p:spPr/>
        <p:txBody>
          <a:bodyPr/>
          <a:lstStyle/>
          <a:p>
            <a:fld id="{C9EDD756-3641-47E2-9A59-068453D0F30F}" type="datetime1">
              <a:rPr lang="en-US" smtClean="0"/>
              <a:t>11/5/2025</a:t>
            </a:fld>
            <a:endParaRPr lang="en-US" dirty="0"/>
          </a:p>
        </p:txBody>
      </p:sp>
      <p:sp>
        <p:nvSpPr>
          <p:cNvPr id="5" name="Footer Placeholder 4">
            <a:extLst>
              <a:ext uri="{FF2B5EF4-FFF2-40B4-BE49-F238E27FC236}">
                <a16:creationId xmlns:a16="http://schemas.microsoft.com/office/drawing/2014/main" id="{970625DF-4EBF-4649-6BCD-A6C652DB97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34AB6A-97C6-1B5F-82AB-09A85858749C}"/>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331506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7E8D1-165A-359A-DFEF-7EFA0B8C82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6F9F05-A859-5A0D-ABAD-D32883543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3942D-EEEF-CD3B-11E7-960E9B5BB9FC}"/>
              </a:ext>
            </a:extLst>
          </p:cNvPr>
          <p:cNvSpPr>
            <a:spLocks noGrp="1"/>
          </p:cNvSpPr>
          <p:nvPr>
            <p:ph type="dt" sz="half" idx="10"/>
          </p:nvPr>
        </p:nvSpPr>
        <p:spPr/>
        <p:txBody>
          <a:bodyPr/>
          <a:lstStyle/>
          <a:p>
            <a:fld id="{9705E54C-2252-4DCD-B56E-3F61D8740691}" type="datetime1">
              <a:rPr lang="en-US" smtClean="0"/>
              <a:t>11/5/2025</a:t>
            </a:fld>
            <a:endParaRPr lang="en-US" dirty="0"/>
          </a:p>
        </p:txBody>
      </p:sp>
      <p:sp>
        <p:nvSpPr>
          <p:cNvPr id="5" name="Footer Placeholder 4">
            <a:extLst>
              <a:ext uri="{FF2B5EF4-FFF2-40B4-BE49-F238E27FC236}">
                <a16:creationId xmlns:a16="http://schemas.microsoft.com/office/drawing/2014/main" id="{70BF3508-6D35-BFE5-8313-DA6B0B3C8F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AD6F22-8664-4516-689E-BDFDF025CDC3}"/>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82329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1AFC9-7010-8A32-BA65-AEC126496B4E}"/>
              </a:ext>
            </a:extLst>
          </p:cNvPr>
          <p:cNvSpPr>
            <a:spLocks noGrp="1"/>
          </p:cNvSpPr>
          <p:nvPr>
            <p:ph type="dt" sz="half" idx="10"/>
          </p:nvPr>
        </p:nvSpPr>
        <p:spPr/>
        <p:txBody>
          <a:bodyPr/>
          <a:lstStyle/>
          <a:p>
            <a:fld id="{F9DC9628-6000-460C-974D-1C894D78C5F1}" type="datetime1">
              <a:rPr lang="en-US" smtClean="0"/>
              <a:t>11/5/2025</a:t>
            </a:fld>
            <a:endParaRPr lang="en-US"/>
          </a:p>
        </p:txBody>
      </p:sp>
      <p:sp>
        <p:nvSpPr>
          <p:cNvPr id="3" name="Footer Placeholder 2">
            <a:extLst>
              <a:ext uri="{FF2B5EF4-FFF2-40B4-BE49-F238E27FC236}">
                <a16:creationId xmlns:a16="http://schemas.microsoft.com/office/drawing/2014/main" id="{DE98DF61-748E-021D-CE7F-45E7DEEB4F35}"/>
              </a:ext>
            </a:extLst>
          </p:cNvPr>
          <p:cNvSpPr>
            <a:spLocks noGrp="1"/>
          </p:cNvSpPr>
          <p:nvPr>
            <p:ph type="ftr" sz="quarter" idx="11"/>
          </p:nvPr>
        </p:nvSpPr>
        <p:spPr/>
        <p:txBody>
          <a:bodyPr/>
          <a:lstStyle/>
          <a:p>
            <a:endParaRPr lang="en-US"/>
          </a:p>
        </p:txBody>
      </p:sp>
      <p:sp>
        <p:nvSpPr>
          <p:cNvPr id="4" name="Rectangle 3">
            <a:extLst>
              <a:ext uri="{FF2B5EF4-FFF2-40B4-BE49-F238E27FC236}">
                <a16:creationId xmlns:a16="http://schemas.microsoft.com/office/drawing/2014/main" id="{FABC43A9-D906-9BC1-03DC-FDEDBF3DCD8D}"/>
              </a:ext>
            </a:extLst>
          </p:cNvPr>
          <p:cNvSpPr/>
          <p:nvPr userDrawn="1"/>
        </p:nvSpPr>
        <p:spPr>
          <a:xfrm>
            <a:off x="0" y="0"/>
            <a:ext cx="12192000" cy="2055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6EBC62B-97C3-4254-307C-25A2065F98F7}"/>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a:t>
            </a:fld>
            <a:endParaRPr lang="en-US" dirty="0"/>
          </a:p>
        </p:txBody>
      </p:sp>
    </p:spTree>
    <p:extLst>
      <p:ext uri="{BB962C8B-B14F-4D97-AF65-F5344CB8AC3E}">
        <p14:creationId xmlns:p14="http://schemas.microsoft.com/office/powerpoint/2010/main" val="397114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0106-7FD2-A663-52E9-BDA3060F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5F88E-3963-6910-07FB-23248B6F0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16528-09FA-F1FA-F7FD-35861EB5F008}"/>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B5C4D9FA-2602-C03A-3114-D520A6D5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7CE675A-2058-482C-38CB-6813E3D0EB79}"/>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1635675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69A-CCA0-0587-85B8-15FF01AA0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480C-415B-8684-4B3C-1C3A61639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784E2-0080-9390-3E94-800C6B2BCBC6}"/>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3426A071-C95C-5BEA-F6D6-5435B83EAFF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1E7FC3A-23A2-7596-54E2-813C53F897E2}"/>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175664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71BF-FE00-3D25-6DFB-E4A4EF771A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8869D-F9BF-41A4-EFAA-1ACCAF7C5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74CE1-A769-F871-FB72-07F8CA5FF6ED}"/>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70D7BF72-8D8A-03CC-B2DF-F800A5305CB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97895A9-C023-441E-FD39-B8C9AFA62737}"/>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679232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5024-D1A7-6C5C-53E8-F2716F72F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DC58B-8D1D-B88C-DEB3-4BEEC12C1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EEC29-CAE7-A983-ADC3-F1E4AA57C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98B19-71B6-73AF-1D71-12180493A357}"/>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51218F48-9EBF-13E3-1453-196548E2B2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88B904D-0F95-C8D6-A1B3-8FBE90BE76B1}"/>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151946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2A14-2C3A-8936-2CAC-0310A149C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C1A12B-ADA7-2046-EF78-F41651B82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5B711-26A6-714E-085E-F565B7F4A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0384-EC25-212B-AF07-B5F3BEB75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B2B403-D083-8DC7-D00E-1186CFA280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CAF28-4E88-CA37-EF6D-B94577BA37A5}"/>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8" name="Footer Placeholder 7">
            <a:extLst>
              <a:ext uri="{FF2B5EF4-FFF2-40B4-BE49-F238E27FC236}">
                <a16:creationId xmlns:a16="http://schemas.microsoft.com/office/drawing/2014/main" id="{C8E20C09-EB4C-2DC6-104F-64A83FDE60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8944992-19E5-049C-48F9-78E872B07534}"/>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985655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5C1E-A21A-BD3B-DCDC-FDA1259F3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BE230E-A06F-347C-9B8C-0F49FB9FA349}"/>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4" name="Footer Placeholder 3">
            <a:extLst>
              <a:ext uri="{FF2B5EF4-FFF2-40B4-BE49-F238E27FC236}">
                <a16:creationId xmlns:a16="http://schemas.microsoft.com/office/drawing/2014/main" id="{9CE86132-F679-9662-E501-B9CFA35ECE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C959169-099E-6EB2-FC69-BFB75B770943}"/>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49849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5CD6E-5214-3BEB-6D0B-A5F3870E1451}"/>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3" name="Footer Placeholder 2">
            <a:extLst>
              <a:ext uri="{FF2B5EF4-FFF2-40B4-BE49-F238E27FC236}">
                <a16:creationId xmlns:a16="http://schemas.microsoft.com/office/drawing/2014/main" id="{DC7E9F3B-915D-715E-D365-1F679DE3A7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99FC8EA-AF01-1C41-2F33-162DCBBD57A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158901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D76E-B37A-0B2A-B017-6CA63FB17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DF482-F96B-E0B5-EEFE-3BB0EE684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F4B31-9DAF-4196-E19D-67DFC7758A9A}"/>
              </a:ext>
            </a:extLst>
          </p:cNvPr>
          <p:cNvSpPr>
            <a:spLocks noGrp="1"/>
          </p:cNvSpPr>
          <p:nvPr>
            <p:ph type="dt" sz="half" idx="10"/>
          </p:nvPr>
        </p:nvSpPr>
        <p:spPr/>
        <p:txBody>
          <a:bodyPr/>
          <a:lstStyle/>
          <a:p>
            <a:fld id="{6E1733DF-CD53-49E0-B389-7CB78EF6B9CF}" type="datetime1">
              <a:rPr lang="en-US" smtClean="0"/>
              <a:t>11/5/2025</a:t>
            </a:fld>
            <a:endParaRPr lang="en-US" dirty="0"/>
          </a:p>
        </p:txBody>
      </p:sp>
      <p:sp>
        <p:nvSpPr>
          <p:cNvPr id="5" name="Footer Placeholder 4">
            <a:extLst>
              <a:ext uri="{FF2B5EF4-FFF2-40B4-BE49-F238E27FC236}">
                <a16:creationId xmlns:a16="http://schemas.microsoft.com/office/drawing/2014/main" id="{AA4CDEE4-71FF-9738-D64A-4DF933F649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F9E168-AE23-FBCB-4F6F-48BCA4A28004}"/>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639570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A78E-66FB-D96D-2E2B-1C88A0E29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FB5CD-4263-186D-C8A2-62710B151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F4C26-FADF-B2A1-BBA6-028C5C0E0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C978E-873F-4C67-6C64-FC588D7F12E6}"/>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ABD6959D-4884-AEED-67A6-0875154623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4A1800E-3C09-9A68-45A9-AD0AB903022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44253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B3BA-C865-3B1C-8637-C68416CC2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FF14D-5B67-AF66-FA91-DCCF1400A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8367852-DC19-12D4-4CE3-12855718B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41223-5A9A-37CD-0379-2A9F4F825700}"/>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85AEAF94-A407-84AF-3510-882F3360494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67EF614-C534-CB32-37EF-49D4040A1DF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57272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102E-B53D-641C-6443-8CDEFB1EC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EDE51-1DA6-4FDE-E096-1B3991EDD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04C36-C67F-A0B2-5AF8-D253EDB8746C}"/>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0F3F14D0-A493-AD9B-9DFE-3960C6420B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E2F97F-EDB3-F4B0-B57A-6EFFC29B9731}"/>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62524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A1CE4-43DE-8CB7-F3B4-911A0E0EC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3D7FEA-671F-A232-18BD-DE8651CD1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CDE35-3F4E-4C26-1A52-F72795363C90}"/>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37A83ACC-AED9-D809-9C77-71BF7D97977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53194D-747B-DB67-A41F-696D72673D70}"/>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38931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0106-7FD2-A663-52E9-BDA3060F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5F88E-3963-6910-07FB-23248B6F0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16528-09FA-F1FA-F7FD-35861EB5F008}"/>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B5C4D9FA-2602-C03A-3114-D520A6D5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7CE675A-2058-482C-38CB-6813E3D0EB79}"/>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557944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69A-CCA0-0587-85B8-15FF01AA0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480C-415B-8684-4B3C-1C3A61639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784E2-0080-9390-3E94-800C6B2BCBC6}"/>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3426A071-C95C-5BEA-F6D6-5435B83EAFF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1E7FC3A-23A2-7596-54E2-813C53F897E2}"/>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200067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71BF-FE00-3D25-6DFB-E4A4EF771A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8869D-F9BF-41A4-EFAA-1ACCAF7C5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74CE1-A769-F871-FB72-07F8CA5FF6ED}"/>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70D7BF72-8D8A-03CC-B2DF-F800A5305CB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97895A9-C023-441E-FD39-B8C9AFA62737}"/>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933290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5024-D1A7-6C5C-53E8-F2716F72F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DC58B-8D1D-B88C-DEB3-4BEEC12C1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EEC29-CAE7-A983-ADC3-F1E4AA57C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498B19-71B6-73AF-1D71-12180493A357}"/>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51218F48-9EBF-13E3-1453-196548E2B2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88B904D-0F95-C8D6-A1B3-8FBE90BE76B1}"/>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868092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2A14-2C3A-8936-2CAC-0310A149C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C1A12B-ADA7-2046-EF78-F41651B82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5B711-26A6-714E-085E-F565B7F4A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0384-EC25-212B-AF07-B5F3BEB75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B2B403-D083-8DC7-D00E-1186CFA280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CAF28-4E88-CA37-EF6D-B94577BA37A5}"/>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8" name="Footer Placeholder 7">
            <a:extLst>
              <a:ext uri="{FF2B5EF4-FFF2-40B4-BE49-F238E27FC236}">
                <a16:creationId xmlns:a16="http://schemas.microsoft.com/office/drawing/2014/main" id="{C8E20C09-EB4C-2DC6-104F-64A83FDE60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8944992-19E5-049C-48F9-78E872B07534}"/>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633077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5C1E-A21A-BD3B-DCDC-FDA1259F3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BE230E-A06F-347C-9B8C-0F49FB9FA349}"/>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4" name="Footer Placeholder 3">
            <a:extLst>
              <a:ext uri="{FF2B5EF4-FFF2-40B4-BE49-F238E27FC236}">
                <a16:creationId xmlns:a16="http://schemas.microsoft.com/office/drawing/2014/main" id="{9CE86132-F679-9662-E501-B9CFA35ECE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C959169-099E-6EB2-FC69-BFB75B770943}"/>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158435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D78E-698D-5191-7CD6-9C4651003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17135-B7F3-2896-B60A-0D7537C15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17289-3F40-F52F-CD68-5622BBC40930}"/>
              </a:ext>
            </a:extLst>
          </p:cNvPr>
          <p:cNvSpPr>
            <a:spLocks noGrp="1"/>
          </p:cNvSpPr>
          <p:nvPr>
            <p:ph type="dt" sz="half" idx="10"/>
          </p:nvPr>
        </p:nvSpPr>
        <p:spPr/>
        <p:txBody>
          <a:bodyPr/>
          <a:lstStyle/>
          <a:p>
            <a:fld id="{5DB8B665-525A-4264-875B-89BD46FC46BA}" type="datetime1">
              <a:rPr lang="en-US" smtClean="0"/>
              <a:t>11/5/2025</a:t>
            </a:fld>
            <a:endParaRPr lang="en-US" dirty="0"/>
          </a:p>
        </p:txBody>
      </p:sp>
      <p:sp>
        <p:nvSpPr>
          <p:cNvPr id="5" name="Footer Placeholder 4">
            <a:extLst>
              <a:ext uri="{FF2B5EF4-FFF2-40B4-BE49-F238E27FC236}">
                <a16:creationId xmlns:a16="http://schemas.microsoft.com/office/drawing/2014/main" id="{1E7AA101-9913-E7E9-CF5A-28F8BEE8E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C36E06-15EE-DBED-D3E5-5E074CCF6913}"/>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55374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5CD6E-5214-3BEB-6D0B-A5F3870E1451}"/>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3" name="Footer Placeholder 2">
            <a:extLst>
              <a:ext uri="{FF2B5EF4-FFF2-40B4-BE49-F238E27FC236}">
                <a16:creationId xmlns:a16="http://schemas.microsoft.com/office/drawing/2014/main" id="{DC7E9F3B-915D-715E-D365-1F679DE3A7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99FC8EA-AF01-1C41-2F33-162DCBBD57A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082116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A78E-66FB-D96D-2E2B-1C88A0E29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FB5CD-4263-186D-C8A2-62710B151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F4C26-FADF-B2A1-BBA6-028C5C0E0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C978E-873F-4C67-6C64-FC588D7F12E6}"/>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ABD6959D-4884-AEED-67A6-0875154623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4A1800E-3C09-9A68-45A9-AD0AB903022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77599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B3BA-C865-3B1C-8637-C68416CC2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FF14D-5B67-AF66-FA91-DCCF1400A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8367852-DC19-12D4-4CE3-12855718B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41223-5A9A-37CD-0379-2A9F4F825700}"/>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6" name="Footer Placeholder 5">
            <a:extLst>
              <a:ext uri="{FF2B5EF4-FFF2-40B4-BE49-F238E27FC236}">
                <a16:creationId xmlns:a16="http://schemas.microsoft.com/office/drawing/2014/main" id="{85AEAF94-A407-84AF-3510-882F3360494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67EF614-C534-CB32-37EF-49D4040A1DFD}"/>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2421638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102E-B53D-641C-6443-8CDEFB1EC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EDE51-1DA6-4FDE-E096-1B3991EDD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04C36-C67F-A0B2-5AF8-D253EDB8746C}"/>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0F3F14D0-A493-AD9B-9DFE-3960C6420BA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E2F97F-EDB3-F4B0-B57A-6EFFC29B9731}"/>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1136574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A1CE4-43DE-8CB7-F3B4-911A0E0EC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3D7FEA-671F-A232-18BD-DE8651CD1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CDE35-3F4E-4C26-1A52-F72795363C90}"/>
              </a:ext>
            </a:extLst>
          </p:cNvPr>
          <p:cNvSpPr>
            <a:spLocks noGrp="1"/>
          </p:cNvSpPr>
          <p:nvPr>
            <p:ph type="dt" sz="half" idx="10"/>
          </p:nvPr>
        </p:nvSpPr>
        <p:spPr>
          <a:xfrm>
            <a:off x="838200" y="6356350"/>
            <a:ext cx="2743200" cy="365125"/>
          </a:xfrm>
          <a:prstGeom prst="rect">
            <a:avLst/>
          </a:prstGeom>
        </p:spPr>
        <p:txBody>
          <a:bodyPr/>
          <a:lstStyle/>
          <a:p>
            <a:fld id="{4DAA46BC-79ED-4ED7-A8D5-D6DD43681B1A}" type="datetimeFigureOut">
              <a:rPr lang="en-US" smtClean="0"/>
              <a:t>11/5/2025</a:t>
            </a:fld>
            <a:endParaRPr lang="en-US" dirty="0"/>
          </a:p>
        </p:txBody>
      </p:sp>
      <p:sp>
        <p:nvSpPr>
          <p:cNvPr id="5" name="Footer Placeholder 4">
            <a:extLst>
              <a:ext uri="{FF2B5EF4-FFF2-40B4-BE49-F238E27FC236}">
                <a16:creationId xmlns:a16="http://schemas.microsoft.com/office/drawing/2014/main" id="{37A83ACC-AED9-D809-9C77-71BF7D97977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753194D-747B-DB67-A41F-696D72673D70}"/>
              </a:ext>
            </a:extLst>
          </p:cNvPr>
          <p:cNvSpPr>
            <a:spLocks noGrp="1"/>
          </p:cNvSpPr>
          <p:nvPr>
            <p:ph type="sldNum" sz="quarter" idx="12"/>
          </p:nvPr>
        </p:nvSpPr>
        <p:spPr/>
        <p:txBody>
          <a:bodyPr/>
          <a:lstStyle/>
          <a:p>
            <a:fld id="{AAEEDD95-F46D-444F-950A-EDA348124605}" type="slidenum">
              <a:rPr lang="en-US" smtClean="0"/>
              <a:t>‹#›</a:t>
            </a:fld>
            <a:endParaRPr lang="en-US" dirty="0"/>
          </a:p>
        </p:txBody>
      </p:sp>
    </p:spTree>
    <p:extLst>
      <p:ext uri="{BB962C8B-B14F-4D97-AF65-F5344CB8AC3E}">
        <p14:creationId xmlns:p14="http://schemas.microsoft.com/office/powerpoint/2010/main" val="353360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BF8B-5922-6843-3DFA-C8F54259D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610C22-5C68-126A-9AED-4BD19DDBB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D34BA9-04E0-40E7-6564-6CFF20B83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8FF26-9061-7580-E4D9-9B8A5F221341}"/>
              </a:ext>
            </a:extLst>
          </p:cNvPr>
          <p:cNvSpPr>
            <a:spLocks noGrp="1"/>
          </p:cNvSpPr>
          <p:nvPr>
            <p:ph type="dt" sz="half" idx="10"/>
          </p:nvPr>
        </p:nvSpPr>
        <p:spPr/>
        <p:txBody>
          <a:bodyPr/>
          <a:lstStyle/>
          <a:p>
            <a:fld id="{3DA6C660-9C91-4FD7-BF5C-A2D41D15D48B}" type="datetime1">
              <a:rPr lang="en-US" smtClean="0"/>
              <a:t>11/5/2025</a:t>
            </a:fld>
            <a:endParaRPr lang="en-US" dirty="0"/>
          </a:p>
        </p:txBody>
      </p:sp>
      <p:sp>
        <p:nvSpPr>
          <p:cNvPr id="6" name="Footer Placeholder 5">
            <a:extLst>
              <a:ext uri="{FF2B5EF4-FFF2-40B4-BE49-F238E27FC236}">
                <a16:creationId xmlns:a16="http://schemas.microsoft.com/office/drawing/2014/main" id="{B9FC6B95-5036-3834-30AF-9E786D1FED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3C80F9-692A-CDF7-94B4-D93DB6FAA082}"/>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59712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C98F-D4A3-FCC4-DBBE-92E63BF1AA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1389F-D39C-2C84-0D55-D58F206ED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B7D41E-F0FA-A14F-5DED-F6A1F1B4BE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592E31-74E0-165E-346C-BF63E12F3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8BACE1-B6CC-B38A-B175-0BC2CDCCC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3C2991-6442-778D-0C3E-49D5F3D30B18}"/>
              </a:ext>
            </a:extLst>
          </p:cNvPr>
          <p:cNvSpPr>
            <a:spLocks noGrp="1"/>
          </p:cNvSpPr>
          <p:nvPr>
            <p:ph type="dt" sz="half" idx="10"/>
          </p:nvPr>
        </p:nvSpPr>
        <p:spPr/>
        <p:txBody>
          <a:bodyPr/>
          <a:lstStyle/>
          <a:p>
            <a:fld id="{CBC1B243-6B20-4937-B8F4-1E08A63491E7}" type="datetime1">
              <a:rPr lang="en-US" smtClean="0"/>
              <a:t>11/5/2025</a:t>
            </a:fld>
            <a:endParaRPr lang="en-US" dirty="0"/>
          </a:p>
        </p:txBody>
      </p:sp>
      <p:sp>
        <p:nvSpPr>
          <p:cNvPr id="8" name="Footer Placeholder 7">
            <a:extLst>
              <a:ext uri="{FF2B5EF4-FFF2-40B4-BE49-F238E27FC236}">
                <a16:creationId xmlns:a16="http://schemas.microsoft.com/office/drawing/2014/main" id="{CE95FCF6-8C98-38E5-A6F3-4DC85781E6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75B4F8-187D-4A8C-2913-520D95B9309B}"/>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5202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E9C2-1AA1-E5CF-6E1F-C626165C30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35DCE7-5036-0474-2031-39BA7BD8AB22}"/>
              </a:ext>
            </a:extLst>
          </p:cNvPr>
          <p:cNvSpPr>
            <a:spLocks noGrp="1"/>
          </p:cNvSpPr>
          <p:nvPr>
            <p:ph type="dt" sz="half" idx="10"/>
          </p:nvPr>
        </p:nvSpPr>
        <p:spPr/>
        <p:txBody>
          <a:bodyPr/>
          <a:lstStyle/>
          <a:p>
            <a:fld id="{945F279A-2A91-4DE9-968A-B72BAF433437}" type="datetime1">
              <a:rPr lang="en-US" smtClean="0"/>
              <a:t>11/5/2025</a:t>
            </a:fld>
            <a:endParaRPr lang="en-US" dirty="0"/>
          </a:p>
        </p:txBody>
      </p:sp>
      <p:sp>
        <p:nvSpPr>
          <p:cNvPr id="4" name="Footer Placeholder 3">
            <a:extLst>
              <a:ext uri="{FF2B5EF4-FFF2-40B4-BE49-F238E27FC236}">
                <a16:creationId xmlns:a16="http://schemas.microsoft.com/office/drawing/2014/main" id="{E099514B-D141-90F6-3793-8F08C3866E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828F0A-A0FD-0AF3-026E-79EC52E395D7}"/>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32861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B557D-F8BF-735A-B7C5-47279789AAF7}"/>
              </a:ext>
            </a:extLst>
          </p:cNvPr>
          <p:cNvSpPr>
            <a:spLocks noGrp="1"/>
          </p:cNvSpPr>
          <p:nvPr>
            <p:ph type="dt" sz="half" idx="10"/>
          </p:nvPr>
        </p:nvSpPr>
        <p:spPr/>
        <p:txBody>
          <a:bodyPr/>
          <a:lstStyle/>
          <a:p>
            <a:fld id="{E783CDFA-FDC8-48FA-8AC6-75973183CBD2}" type="datetime1">
              <a:rPr lang="en-US" smtClean="0"/>
              <a:t>11/5/2025</a:t>
            </a:fld>
            <a:endParaRPr lang="en-US" dirty="0"/>
          </a:p>
        </p:txBody>
      </p:sp>
      <p:sp>
        <p:nvSpPr>
          <p:cNvPr id="3" name="Footer Placeholder 2">
            <a:extLst>
              <a:ext uri="{FF2B5EF4-FFF2-40B4-BE49-F238E27FC236}">
                <a16:creationId xmlns:a16="http://schemas.microsoft.com/office/drawing/2014/main" id="{AE56EC11-650F-25A2-5AE1-36E24CCF55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08E306-A661-2203-B645-DADA1BA53A6C}"/>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79011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4437-5393-27AE-B56B-C79A5A618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534F9-314E-B51D-7FDF-0E7579851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C564FA-C637-8D75-D662-33C020F59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06F62-4EF1-5999-F2AD-FF15CB01B397}"/>
              </a:ext>
            </a:extLst>
          </p:cNvPr>
          <p:cNvSpPr>
            <a:spLocks noGrp="1"/>
          </p:cNvSpPr>
          <p:nvPr>
            <p:ph type="dt" sz="half" idx="10"/>
          </p:nvPr>
        </p:nvSpPr>
        <p:spPr/>
        <p:txBody>
          <a:bodyPr/>
          <a:lstStyle/>
          <a:p>
            <a:fld id="{FB493B61-A14B-4919-B571-C32BB1B092F3}" type="datetime1">
              <a:rPr lang="en-US" smtClean="0"/>
              <a:t>11/5/2025</a:t>
            </a:fld>
            <a:endParaRPr lang="en-US" dirty="0"/>
          </a:p>
        </p:txBody>
      </p:sp>
      <p:sp>
        <p:nvSpPr>
          <p:cNvPr id="6" name="Footer Placeholder 5">
            <a:extLst>
              <a:ext uri="{FF2B5EF4-FFF2-40B4-BE49-F238E27FC236}">
                <a16:creationId xmlns:a16="http://schemas.microsoft.com/office/drawing/2014/main" id="{03A4F636-BF8B-1921-3C99-8EA82C1353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FF947-4C0E-031B-06A3-B406F4726D8C}"/>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95481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E51E-398D-DEA1-100C-C9135A8FE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272E1-53E7-CE72-C434-0445570DD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2A32E4-4306-B0DA-A223-7FC16F9F6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39CA8-C4EC-B358-46D4-B4A3A8B9D88E}"/>
              </a:ext>
            </a:extLst>
          </p:cNvPr>
          <p:cNvSpPr>
            <a:spLocks noGrp="1"/>
          </p:cNvSpPr>
          <p:nvPr>
            <p:ph type="dt" sz="half" idx="10"/>
          </p:nvPr>
        </p:nvSpPr>
        <p:spPr/>
        <p:txBody>
          <a:bodyPr/>
          <a:lstStyle/>
          <a:p>
            <a:fld id="{5BD3CF3B-9718-4038-BF69-07D510D565BD}" type="datetime1">
              <a:rPr lang="en-US" smtClean="0"/>
              <a:t>11/5/2025</a:t>
            </a:fld>
            <a:endParaRPr lang="en-US" dirty="0"/>
          </a:p>
        </p:txBody>
      </p:sp>
      <p:sp>
        <p:nvSpPr>
          <p:cNvPr id="6" name="Footer Placeholder 5">
            <a:extLst>
              <a:ext uri="{FF2B5EF4-FFF2-40B4-BE49-F238E27FC236}">
                <a16:creationId xmlns:a16="http://schemas.microsoft.com/office/drawing/2014/main" id="{9BD9F820-593E-A54A-1313-52991ED868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129C31-A5B2-E12A-5873-092A3B04FBC4}"/>
              </a:ext>
            </a:extLst>
          </p:cNvPr>
          <p:cNvSpPr>
            <a:spLocks noGrp="1"/>
          </p:cNvSpPr>
          <p:nvPr>
            <p:ph type="sldNum" sz="quarter" idx="12"/>
          </p:nvPr>
        </p:nvSpPr>
        <p:spPr/>
        <p:txBody>
          <a:bodyPr/>
          <a:lstStyle/>
          <a:p>
            <a:fld id="{7557ADF2-D79D-4C88-8925-7119346CC8AA}" type="slidenum">
              <a:rPr lang="en-US" smtClean="0"/>
              <a:t>‹#›</a:t>
            </a:fld>
            <a:endParaRPr lang="en-US" dirty="0"/>
          </a:p>
        </p:txBody>
      </p:sp>
    </p:spTree>
    <p:extLst>
      <p:ext uri="{BB962C8B-B14F-4D97-AF65-F5344CB8AC3E}">
        <p14:creationId xmlns:p14="http://schemas.microsoft.com/office/powerpoint/2010/main" val="16120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94A52A-988A-CE3B-2919-3CFA1B1996F9}"/>
              </a:ext>
            </a:extLst>
          </p:cNvPr>
          <p:cNvSpPr/>
          <p:nvPr userDrawn="1"/>
        </p:nvSpPr>
        <p:spPr>
          <a:xfrm>
            <a:off x="-1" y="0"/>
            <a:ext cx="12192001" cy="976544"/>
          </a:xfrm>
          <a:prstGeom prst="rect">
            <a:avLst/>
          </a:prstGeom>
          <a:gradFill flip="none" rotWithShape="1">
            <a:gsLst>
              <a:gs pos="17000">
                <a:srgbClr val="472A7C"/>
              </a:gs>
              <a:gs pos="78000">
                <a:srgbClr val="866BB2"/>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BA1D82A-A15C-516E-4D4E-37851032E5CB}"/>
              </a:ext>
            </a:extLst>
          </p:cNvPr>
          <p:cNvSpPr>
            <a:spLocks noGrp="1"/>
          </p:cNvSpPr>
          <p:nvPr>
            <p:ph type="title"/>
          </p:nvPr>
        </p:nvSpPr>
        <p:spPr>
          <a:xfrm>
            <a:off x="838200" y="18255"/>
            <a:ext cx="10515600" cy="9582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8B85F6-D687-407A-ADF6-0C4A758A0A5B}"/>
              </a:ext>
            </a:extLst>
          </p:cNvPr>
          <p:cNvSpPr>
            <a:spLocks noGrp="1"/>
          </p:cNvSpPr>
          <p:nvPr>
            <p:ph type="body" idx="1"/>
          </p:nvPr>
        </p:nvSpPr>
        <p:spPr>
          <a:xfrm>
            <a:off x="838200" y="1131216"/>
            <a:ext cx="10515600" cy="5045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978A3-6634-5BC8-3029-F56124B9F3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F2355-AFFF-4453-9942-92988BC474AE}" type="datetime1">
              <a:rPr lang="en-US" smtClean="0"/>
              <a:t>11/5/2025</a:t>
            </a:fld>
            <a:endParaRPr lang="en-US" dirty="0"/>
          </a:p>
        </p:txBody>
      </p:sp>
      <p:sp>
        <p:nvSpPr>
          <p:cNvPr id="5" name="Footer Placeholder 4">
            <a:extLst>
              <a:ext uri="{FF2B5EF4-FFF2-40B4-BE49-F238E27FC236}">
                <a16:creationId xmlns:a16="http://schemas.microsoft.com/office/drawing/2014/main" id="{1CEE1EE3-2D7C-01AC-FA96-394639F8A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85FF24-6B91-9784-B856-FE9C596A5FD0}"/>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a:t>
            </a:fld>
            <a:endParaRPr lang="en-US" dirty="0"/>
          </a:p>
        </p:txBody>
      </p:sp>
      <p:cxnSp>
        <p:nvCxnSpPr>
          <p:cNvPr id="9" name="Straight Connector 8">
            <a:extLst>
              <a:ext uri="{FF2B5EF4-FFF2-40B4-BE49-F238E27FC236}">
                <a16:creationId xmlns:a16="http://schemas.microsoft.com/office/drawing/2014/main" id="{FC7042C1-BD3C-EC69-63FA-83A66D39707C}"/>
              </a:ext>
            </a:extLst>
          </p:cNvPr>
          <p:cNvCxnSpPr>
            <a:cxnSpLocks/>
          </p:cNvCxnSpPr>
          <p:nvPr userDrawn="1"/>
        </p:nvCxnSpPr>
        <p:spPr>
          <a:xfrm>
            <a:off x="0" y="976544"/>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0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BC992-5F4B-9BBF-5BFC-389F8DFCBCD7}"/>
              </a:ext>
            </a:extLst>
          </p:cNvPr>
          <p:cNvSpPr/>
          <p:nvPr/>
        </p:nvSpPr>
        <p:spPr>
          <a:xfrm>
            <a:off x="0" y="0"/>
            <a:ext cx="12192000" cy="681037"/>
          </a:xfrm>
          <a:prstGeom prst="rect">
            <a:avLst/>
          </a:prstGeom>
          <a:solidFill>
            <a:srgbClr val="040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D607FAB-ADF2-F1DF-EC58-C4A82CB01C91}"/>
              </a:ext>
            </a:extLst>
          </p:cNvPr>
          <p:cNvSpPr>
            <a:spLocks noGrp="1"/>
          </p:cNvSpPr>
          <p:nvPr>
            <p:ph type="title"/>
          </p:nvPr>
        </p:nvSpPr>
        <p:spPr>
          <a:xfrm>
            <a:off x="838200" y="18256"/>
            <a:ext cx="10515600" cy="6627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86A93-7F60-39AC-2829-B9A9AE007CA6}"/>
              </a:ext>
            </a:extLst>
          </p:cNvPr>
          <p:cNvSpPr>
            <a:spLocks noGrp="1"/>
          </p:cNvSpPr>
          <p:nvPr>
            <p:ph type="body" idx="1"/>
          </p:nvPr>
        </p:nvSpPr>
        <p:spPr>
          <a:xfrm>
            <a:off x="838200" y="870012"/>
            <a:ext cx="10515600" cy="53069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B7DC0526-F15A-0781-2B23-6676B24B10D8}"/>
              </a:ext>
            </a:extLst>
          </p:cNvPr>
          <p:cNvSpPr/>
          <p:nvPr/>
        </p:nvSpPr>
        <p:spPr>
          <a:xfrm>
            <a:off x="0" y="6515101"/>
            <a:ext cx="12192000" cy="342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9C3CB1-9AD7-FEB9-B758-4E949495AAE3}"/>
              </a:ext>
            </a:extLst>
          </p:cNvPr>
          <p:cNvSpPr>
            <a:spLocks noGrp="1"/>
          </p:cNvSpPr>
          <p:nvPr>
            <p:ph type="sldNum" sz="quarter" idx="4"/>
          </p:nvPr>
        </p:nvSpPr>
        <p:spPr>
          <a:xfrm>
            <a:off x="9448800" y="6442869"/>
            <a:ext cx="2743200" cy="365125"/>
          </a:xfrm>
          <a:prstGeom prst="rect">
            <a:avLst/>
          </a:prstGeom>
        </p:spPr>
        <p:txBody>
          <a:bodyPr vert="horz" lIns="91440" tIns="45720" rIns="91440" bIns="45720" rtlCol="0" anchor="ctr"/>
          <a:lstStyle>
            <a:lvl1pPr algn="r">
              <a:defRPr sz="1200">
                <a:solidFill>
                  <a:schemeClr val="bg1"/>
                </a:solidFill>
              </a:defRPr>
            </a:lvl1pPr>
          </a:lstStyle>
          <a:p>
            <a:fld id="{AAEEDD95-F46D-444F-950A-EDA348124605}" type="slidenum">
              <a:rPr lang="en-US" smtClean="0"/>
              <a:t>‹#›</a:t>
            </a:fld>
            <a:endParaRPr lang="en-US" dirty="0"/>
          </a:p>
        </p:txBody>
      </p:sp>
    </p:spTree>
    <p:extLst>
      <p:ext uri="{BB962C8B-B14F-4D97-AF65-F5344CB8AC3E}">
        <p14:creationId xmlns:p14="http://schemas.microsoft.com/office/powerpoint/2010/main" val="33797208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BC992-5F4B-9BBF-5BFC-389F8DFCBCD7}"/>
              </a:ext>
            </a:extLst>
          </p:cNvPr>
          <p:cNvSpPr/>
          <p:nvPr/>
        </p:nvSpPr>
        <p:spPr>
          <a:xfrm>
            <a:off x="0" y="0"/>
            <a:ext cx="12192000" cy="681037"/>
          </a:xfrm>
          <a:prstGeom prst="rect">
            <a:avLst/>
          </a:prstGeom>
          <a:solidFill>
            <a:srgbClr val="040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D607FAB-ADF2-F1DF-EC58-C4A82CB01C91}"/>
              </a:ext>
            </a:extLst>
          </p:cNvPr>
          <p:cNvSpPr>
            <a:spLocks noGrp="1"/>
          </p:cNvSpPr>
          <p:nvPr>
            <p:ph type="title"/>
          </p:nvPr>
        </p:nvSpPr>
        <p:spPr>
          <a:xfrm>
            <a:off x="838200" y="18256"/>
            <a:ext cx="10515600" cy="6627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86A93-7F60-39AC-2829-B9A9AE007CA6}"/>
              </a:ext>
            </a:extLst>
          </p:cNvPr>
          <p:cNvSpPr>
            <a:spLocks noGrp="1"/>
          </p:cNvSpPr>
          <p:nvPr>
            <p:ph type="body" idx="1"/>
          </p:nvPr>
        </p:nvSpPr>
        <p:spPr>
          <a:xfrm>
            <a:off x="838200" y="870012"/>
            <a:ext cx="10515600" cy="53069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B7DC0526-F15A-0781-2B23-6676B24B10D8}"/>
              </a:ext>
            </a:extLst>
          </p:cNvPr>
          <p:cNvSpPr/>
          <p:nvPr/>
        </p:nvSpPr>
        <p:spPr>
          <a:xfrm>
            <a:off x="0" y="6515101"/>
            <a:ext cx="12192000" cy="342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F9C3CB1-9AD7-FEB9-B758-4E949495AAE3}"/>
              </a:ext>
            </a:extLst>
          </p:cNvPr>
          <p:cNvSpPr>
            <a:spLocks noGrp="1"/>
          </p:cNvSpPr>
          <p:nvPr>
            <p:ph type="sldNum" sz="quarter" idx="4"/>
          </p:nvPr>
        </p:nvSpPr>
        <p:spPr>
          <a:xfrm>
            <a:off x="9448800" y="6442869"/>
            <a:ext cx="2743200" cy="365125"/>
          </a:xfrm>
          <a:prstGeom prst="rect">
            <a:avLst/>
          </a:prstGeom>
        </p:spPr>
        <p:txBody>
          <a:bodyPr vert="horz" lIns="91440" tIns="45720" rIns="91440" bIns="45720" rtlCol="0" anchor="ctr"/>
          <a:lstStyle>
            <a:lvl1pPr algn="r">
              <a:defRPr sz="1200">
                <a:solidFill>
                  <a:schemeClr val="bg1"/>
                </a:solidFill>
              </a:defRPr>
            </a:lvl1pPr>
          </a:lstStyle>
          <a:p>
            <a:fld id="{AAEEDD95-F46D-444F-950A-EDA348124605}" type="slidenum">
              <a:rPr lang="en-US" smtClean="0"/>
              <a:t>‹#›</a:t>
            </a:fld>
            <a:endParaRPr lang="en-US" dirty="0"/>
          </a:p>
        </p:txBody>
      </p:sp>
    </p:spTree>
    <p:extLst>
      <p:ext uri="{BB962C8B-B14F-4D97-AF65-F5344CB8AC3E}">
        <p14:creationId xmlns:p14="http://schemas.microsoft.com/office/powerpoint/2010/main" val="37468724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nfo@cmeology.org"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0F95-7BB6-F708-6C0D-1153DD80864D}"/>
              </a:ext>
            </a:extLst>
          </p:cNvPr>
          <p:cNvSpPr>
            <a:spLocks noGrp="1"/>
          </p:cNvSpPr>
          <p:nvPr>
            <p:ph type="ctrTitle"/>
          </p:nvPr>
        </p:nvSpPr>
        <p:spPr>
          <a:xfrm>
            <a:off x="4213130" y="2611132"/>
            <a:ext cx="3878317" cy="567066"/>
          </a:xfrm>
        </p:spPr>
        <p:txBody>
          <a:bodyPr>
            <a:normAutofit/>
          </a:bodyPr>
          <a:lstStyle/>
          <a:p>
            <a:r>
              <a:rPr lang="en-US" sz="3200" dirty="0">
                <a:solidFill>
                  <a:schemeClr val="tx1"/>
                </a:solidFill>
              </a:rPr>
              <a:t>Activity 1</a:t>
            </a:r>
          </a:p>
        </p:txBody>
      </p:sp>
      <p:sp>
        <p:nvSpPr>
          <p:cNvPr id="3" name="Subtitle 2">
            <a:extLst>
              <a:ext uri="{FF2B5EF4-FFF2-40B4-BE49-F238E27FC236}">
                <a16:creationId xmlns:a16="http://schemas.microsoft.com/office/drawing/2014/main" id="{BFC6DC2A-0006-87EA-0B96-D052EB757A45}"/>
              </a:ext>
            </a:extLst>
          </p:cNvPr>
          <p:cNvSpPr>
            <a:spLocks noGrp="1"/>
          </p:cNvSpPr>
          <p:nvPr>
            <p:ph type="subTitle" idx="1"/>
          </p:nvPr>
        </p:nvSpPr>
        <p:spPr>
          <a:xfrm>
            <a:off x="1580288" y="752031"/>
            <a:ext cx="9144000" cy="1655762"/>
          </a:xfrm>
          <a:noFill/>
        </p:spPr>
        <p:txBody>
          <a:bodyPr>
            <a:normAutofit fontScale="85000" lnSpcReduction="10000"/>
          </a:bodyPr>
          <a:lstStyle/>
          <a:p>
            <a:endParaRPr lang="en-US" dirty="0"/>
          </a:p>
          <a:p>
            <a:r>
              <a:rPr lang="en-US" sz="4400" b="1" dirty="0"/>
              <a:t>New KDIGO IgAN Clinical Practice Guidelines: Improving Patient Lives and Outcomes </a:t>
            </a:r>
            <a:endParaRPr lang="en-US" sz="4400" dirty="0"/>
          </a:p>
          <a:p>
            <a:endParaRPr lang="en-US" dirty="0"/>
          </a:p>
        </p:txBody>
      </p:sp>
      <p:pic>
        <p:nvPicPr>
          <p:cNvPr id="4" name="Picture 3">
            <a:extLst>
              <a:ext uri="{FF2B5EF4-FFF2-40B4-BE49-F238E27FC236}">
                <a16:creationId xmlns:a16="http://schemas.microsoft.com/office/drawing/2014/main" id="{A33C5AB7-ABC5-D3E3-B738-4C27AAB2B4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8949" y="2548196"/>
            <a:ext cx="3591326" cy="2729892"/>
          </a:xfrm>
          <a:prstGeom prst="rect">
            <a:avLst/>
          </a:prstGeom>
          <a:ln w="38100">
            <a:solidFill>
              <a:schemeClr val="accent1"/>
            </a:solidFill>
          </a:ln>
        </p:spPr>
      </p:pic>
      <p:pic>
        <p:nvPicPr>
          <p:cNvPr id="5" name="Picture 4">
            <a:extLst>
              <a:ext uri="{FF2B5EF4-FFF2-40B4-BE49-F238E27FC236}">
                <a16:creationId xmlns:a16="http://schemas.microsoft.com/office/drawing/2014/main" id="{3E116709-D49D-3C46-AB5D-D1FCD2F4A285}"/>
              </a:ext>
            </a:extLst>
          </p:cNvPr>
          <p:cNvPicPr>
            <a:picLocks noChangeAspect="1"/>
          </p:cNvPicPr>
          <p:nvPr/>
        </p:nvPicPr>
        <p:blipFill>
          <a:blip r:embed="rId4">
            <a:extLst>
              <a:ext uri="{28A0092B-C50C-407E-A947-70E740481C1C}">
                <a14:useLocalDpi xmlns:a14="http://schemas.microsoft.com/office/drawing/2010/main" val="0"/>
              </a:ext>
            </a:extLst>
          </a:blip>
          <a:srcRect l="3580" r="4730"/>
          <a:stretch>
            <a:fillRect/>
          </a:stretch>
        </p:blipFill>
        <p:spPr>
          <a:xfrm>
            <a:off x="7944301" y="2548196"/>
            <a:ext cx="3591327" cy="2729892"/>
          </a:xfrm>
          <a:prstGeom prst="rect">
            <a:avLst/>
          </a:prstGeom>
          <a:ln w="38100">
            <a:solidFill>
              <a:schemeClr val="accent1"/>
            </a:solidFill>
          </a:ln>
        </p:spPr>
      </p:pic>
    </p:spTree>
    <p:extLst>
      <p:ext uri="{BB962C8B-B14F-4D97-AF65-F5344CB8AC3E}">
        <p14:creationId xmlns:p14="http://schemas.microsoft.com/office/powerpoint/2010/main" val="162913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0CE1-AC72-0859-A913-6E7D2AA078C0}"/>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DBF2F137-DDE5-19BD-0301-BC36426702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3915"/>
            <a:ext cx="12199087" cy="6295880"/>
          </a:xfrm>
          <a:prstGeom prst="rect">
            <a:avLst/>
          </a:prstGeom>
        </p:spPr>
      </p:pic>
      <p:sp>
        <p:nvSpPr>
          <p:cNvPr id="4" name="Slide Number Placeholder 5">
            <a:extLst>
              <a:ext uri="{FF2B5EF4-FFF2-40B4-BE49-F238E27FC236}">
                <a16:creationId xmlns:a16="http://schemas.microsoft.com/office/drawing/2014/main" id="{1FD5FB43-3BAB-7B15-6CCA-D2D4A60AF689}"/>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10</a:t>
            </a:fld>
            <a:endParaRPr lang="en-US" dirty="0"/>
          </a:p>
        </p:txBody>
      </p:sp>
    </p:spTree>
    <p:extLst>
      <p:ext uri="{BB962C8B-B14F-4D97-AF65-F5344CB8AC3E}">
        <p14:creationId xmlns:p14="http://schemas.microsoft.com/office/powerpoint/2010/main" val="18282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160F-1EC1-7660-6FED-6CFEC63C3C09}"/>
              </a:ext>
            </a:extLst>
          </p:cNvPr>
          <p:cNvSpPr>
            <a:spLocks noGrp="1"/>
          </p:cNvSpPr>
          <p:nvPr>
            <p:ph type="title"/>
          </p:nvPr>
        </p:nvSpPr>
        <p:spPr/>
        <p:txBody>
          <a:bodyPr>
            <a:normAutofit fontScale="90000"/>
          </a:bodyPr>
          <a:lstStyle/>
          <a:p>
            <a:r>
              <a:rPr lang="en-US" dirty="0"/>
              <a:t>Information and Guidelines</a:t>
            </a:r>
          </a:p>
        </p:txBody>
      </p:sp>
      <p:sp>
        <p:nvSpPr>
          <p:cNvPr id="3" name="Content Placeholder 2">
            <a:extLst>
              <a:ext uri="{FF2B5EF4-FFF2-40B4-BE49-F238E27FC236}">
                <a16:creationId xmlns:a16="http://schemas.microsoft.com/office/drawing/2014/main" id="{EEB16003-8E09-C9BF-BE43-142CA33DD014}"/>
              </a:ext>
            </a:extLst>
          </p:cNvPr>
          <p:cNvSpPr>
            <a:spLocks noGrp="1"/>
          </p:cNvSpPr>
          <p:nvPr>
            <p:ph idx="1"/>
          </p:nvPr>
        </p:nvSpPr>
        <p:spPr/>
        <p:txBody>
          <a:bodyPr>
            <a:normAutofit lnSpcReduction="10000"/>
          </a:bodyPr>
          <a:lstStyle/>
          <a:p>
            <a:pPr>
              <a:lnSpc>
                <a:spcPct val="114000"/>
              </a:lnSpc>
              <a:spcBef>
                <a:spcPts val="0"/>
              </a:spcBef>
              <a:spcAft>
                <a:spcPts val="1800"/>
              </a:spcAft>
            </a:pPr>
            <a:r>
              <a:rPr lang="en-US" sz="2200" dirty="0"/>
              <a:t>These slides may be used in your noncommercial presentations.</a:t>
            </a:r>
          </a:p>
          <a:p>
            <a:pPr>
              <a:lnSpc>
                <a:spcPct val="114000"/>
              </a:lnSpc>
              <a:spcBef>
                <a:spcPts val="0"/>
              </a:spcBef>
              <a:spcAft>
                <a:spcPts val="1800"/>
              </a:spcAft>
            </a:pPr>
            <a:r>
              <a:rPr lang="en-US" sz="2200" dirty="0"/>
              <a:t>When using these slides, please retain the source attribution:</a:t>
            </a:r>
            <a:br>
              <a:rPr lang="en-US" sz="2200" dirty="0"/>
            </a:br>
            <a:br>
              <a:rPr lang="en-US" sz="2200" dirty="0"/>
            </a:br>
            <a:r>
              <a:rPr lang="en-US" sz="2200" dirty="0"/>
              <a:t>	</a:t>
            </a:r>
          </a:p>
          <a:p>
            <a:pPr marL="0" indent="0">
              <a:lnSpc>
                <a:spcPct val="114000"/>
              </a:lnSpc>
              <a:spcBef>
                <a:spcPts val="0"/>
              </a:spcBef>
              <a:spcAft>
                <a:spcPts val="2400"/>
              </a:spcAft>
              <a:buNone/>
            </a:pPr>
            <a:r>
              <a:rPr lang="en-US" sz="2200" dirty="0"/>
              <a:t>	</a:t>
            </a:r>
          </a:p>
          <a:p>
            <a:pPr>
              <a:lnSpc>
                <a:spcPct val="114000"/>
              </a:lnSpc>
              <a:spcBef>
                <a:spcPts val="0"/>
              </a:spcBef>
              <a:spcAft>
                <a:spcPts val="1800"/>
              </a:spcAft>
            </a:pPr>
            <a:r>
              <a:rPr lang="en-US" sz="2200" dirty="0"/>
              <a:t>For more information about the slides, please contact </a:t>
            </a:r>
            <a:r>
              <a:rPr lang="en-US" sz="2200" dirty="0">
                <a:hlinkClick r:id="rId2"/>
              </a:rPr>
              <a:t>info@cmeology.org</a:t>
            </a:r>
            <a:endParaRPr lang="en-US" sz="2200" dirty="0"/>
          </a:p>
          <a:p>
            <a:pPr>
              <a:lnSpc>
                <a:spcPct val="114000"/>
              </a:lnSpc>
              <a:spcBef>
                <a:spcPts val="0"/>
              </a:spcBef>
              <a:spcAft>
                <a:spcPts val="1800"/>
              </a:spcAft>
            </a:pPr>
            <a:r>
              <a:rPr lang="en-US" sz="2200" dirty="0"/>
              <a:t>Disclaimer: The information presented is not meant to serve as a guideline for patient management. Any procedures, medications, or other courses of diagnosis or treatment discussed or suggested should not be used by clinicians without evaluation of their patient’s conditions and possible contraindications and/or dangers in use, review of any applicable manufacturer’s product information, and comparison with recommendations of other authorities.</a:t>
            </a:r>
          </a:p>
        </p:txBody>
      </p:sp>
      <p:sp>
        <p:nvSpPr>
          <p:cNvPr id="4" name="Slide Number Placeholder 3">
            <a:extLst>
              <a:ext uri="{FF2B5EF4-FFF2-40B4-BE49-F238E27FC236}">
                <a16:creationId xmlns:a16="http://schemas.microsoft.com/office/drawing/2014/main" id="{207E942C-AB46-2887-CA07-A82C29C4CF1C}"/>
              </a:ext>
            </a:extLst>
          </p:cNvPr>
          <p:cNvSpPr>
            <a:spLocks noGrp="1"/>
          </p:cNvSpPr>
          <p:nvPr>
            <p:ph type="sldNum" sz="quarter" idx="12"/>
          </p:nvPr>
        </p:nvSpPr>
        <p:spPr/>
        <p:txBody>
          <a:bodyPr/>
          <a:lstStyle/>
          <a:p>
            <a:fld id="{7557ADF2-D79D-4C88-8925-7119346CC8AA}" type="slidenum">
              <a:rPr lang="en-US" smtClean="0"/>
              <a:t>2</a:t>
            </a:fld>
            <a:endParaRPr lang="en-US" dirty="0"/>
          </a:p>
        </p:txBody>
      </p:sp>
      <p:sp>
        <p:nvSpPr>
          <p:cNvPr id="6" name="TextBox 5">
            <a:extLst>
              <a:ext uri="{FF2B5EF4-FFF2-40B4-BE49-F238E27FC236}">
                <a16:creationId xmlns:a16="http://schemas.microsoft.com/office/drawing/2014/main" id="{6F0B4389-7DB1-48CD-9E74-0937F9630AFF}"/>
              </a:ext>
            </a:extLst>
          </p:cNvPr>
          <p:cNvSpPr txBox="1"/>
          <p:nvPr/>
        </p:nvSpPr>
        <p:spPr>
          <a:xfrm>
            <a:off x="5715000" y="3043296"/>
            <a:ext cx="762000" cy="323165"/>
          </a:xfrm>
          <a:prstGeom prst="rect">
            <a:avLst/>
          </a:prstGeom>
          <a:noFill/>
        </p:spPr>
        <p:txBody>
          <a:bodyPr wrap="square" rtlCol="0">
            <a:spAutoFit/>
          </a:bodyPr>
          <a:lstStyle/>
          <a:p>
            <a:endParaRPr lang="en-US" sz="1500" dirty="0"/>
          </a:p>
        </p:txBody>
      </p:sp>
      <p:grpSp>
        <p:nvGrpSpPr>
          <p:cNvPr id="12" name="Group 11">
            <a:extLst>
              <a:ext uri="{FF2B5EF4-FFF2-40B4-BE49-F238E27FC236}">
                <a16:creationId xmlns:a16="http://schemas.microsoft.com/office/drawing/2014/main" id="{BE13E0AB-70AF-3E79-E889-F8F44C5C6165}"/>
              </a:ext>
            </a:extLst>
          </p:cNvPr>
          <p:cNvGrpSpPr/>
          <p:nvPr/>
        </p:nvGrpSpPr>
        <p:grpSpPr>
          <a:xfrm>
            <a:off x="2870753" y="1882657"/>
            <a:ext cx="6450494" cy="1452274"/>
            <a:chOff x="2744060" y="2164927"/>
            <a:chExt cx="6450494" cy="1452274"/>
          </a:xfrm>
        </p:grpSpPr>
        <p:sp>
          <p:nvSpPr>
            <p:cNvPr id="7" name="TextBox 6">
              <a:extLst>
                <a:ext uri="{FF2B5EF4-FFF2-40B4-BE49-F238E27FC236}">
                  <a16:creationId xmlns:a16="http://schemas.microsoft.com/office/drawing/2014/main" id="{C39351E3-6536-7F76-51CF-1C21EC5755C3}"/>
                </a:ext>
              </a:extLst>
            </p:cNvPr>
            <p:cNvSpPr txBox="1"/>
            <p:nvPr/>
          </p:nvSpPr>
          <p:spPr>
            <a:xfrm>
              <a:off x="2744060" y="2164927"/>
              <a:ext cx="6450494" cy="400110"/>
            </a:xfrm>
            <a:prstGeom prst="rect">
              <a:avLst/>
            </a:prstGeom>
            <a:noFill/>
          </p:spPr>
          <p:txBody>
            <a:bodyPr wrap="square" rtlCol="0">
              <a:spAutoFit/>
            </a:bodyPr>
            <a:lstStyle/>
            <a:p>
              <a:pPr algn="ctr"/>
              <a:r>
                <a:rPr lang="en-US" sz="2000" dirty="0"/>
                <a:t>Side credit:  CMEology and Medical Education Resources</a:t>
              </a:r>
            </a:p>
          </p:txBody>
        </p:sp>
        <p:grpSp>
          <p:nvGrpSpPr>
            <p:cNvPr id="11" name="Group 10">
              <a:extLst>
                <a:ext uri="{FF2B5EF4-FFF2-40B4-BE49-F238E27FC236}">
                  <a16:creationId xmlns:a16="http://schemas.microsoft.com/office/drawing/2014/main" id="{A120B0A2-6416-88E4-1510-A261AD767C30}"/>
                </a:ext>
              </a:extLst>
            </p:cNvPr>
            <p:cNvGrpSpPr/>
            <p:nvPr/>
          </p:nvGrpSpPr>
          <p:grpSpPr>
            <a:xfrm>
              <a:off x="3537759" y="2693308"/>
              <a:ext cx="4863096" cy="923893"/>
              <a:chOff x="2984012" y="2693308"/>
              <a:chExt cx="4863096" cy="923893"/>
            </a:xfrm>
          </p:grpSpPr>
          <p:pic>
            <p:nvPicPr>
              <p:cNvPr id="5" name="Picture 4">
                <a:extLst>
                  <a:ext uri="{FF2B5EF4-FFF2-40B4-BE49-F238E27FC236}">
                    <a16:creationId xmlns:a16="http://schemas.microsoft.com/office/drawing/2014/main" id="{026135A4-BBCA-2953-38EF-CB69CC0F01C1}"/>
                  </a:ext>
                </a:extLst>
              </p:cNvPr>
              <p:cNvPicPr>
                <a:picLocks noChangeAspect="1"/>
              </p:cNvPicPr>
              <p:nvPr/>
            </p:nvPicPr>
            <p:blipFill>
              <a:blip r:embed="rId3"/>
              <a:stretch>
                <a:fillRect/>
              </a:stretch>
            </p:blipFill>
            <p:spPr>
              <a:xfrm>
                <a:off x="2984012" y="2758420"/>
                <a:ext cx="2347589" cy="793669"/>
              </a:xfrm>
              <a:prstGeom prst="rect">
                <a:avLst/>
              </a:prstGeom>
            </p:spPr>
          </p:pic>
          <p:pic>
            <p:nvPicPr>
              <p:cNvPr id="10" name="Picture 9">
                <a:extLst>
                  <a:ext uri="{FF2B5EF4-FFF2-40B4-BE49-F238E27FC236}">
                    <a16:creationId xmlns:a16="http://schemas.microsoft.com/office/drawing/2014/main" id="{2B682312-7409-DDEE-9B81-26C3B4D5D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77000" y="2693308"/>
                <a:ext cx="1370108" cy="923893"/>
              </a:xfrm>
              <a:prstGeom prst="rect">
                <a:avLst/>
              </a:prstGeom>
            </p:spPr>
          </p:pic>
        </p:grpSp>
      </p:grpSp>
    </p:spTree>
    <p:extLst>
      <p:ext uri="{BB962C8B-B14F-4D97-AF65-F5344CB8AC3E}">
        <p14:creationId xmlns:p14="http://schemas.microsoft.com/office/powerpoint/2010/main" val="365966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8CE2-7985-A31B-D25D-9074DC9CF9E4}"/>
              </a:ext>
            </a:extLst>
          </p:cNvPr>
          <p:cNvSpPr>
            <a:spLocks noGrp="1"/>
          </p:cNvSpPr>
          <p:nvPr>
            <p:ph type="title"/>
          </p:nvPr>
        </p:nvSpPr>
        <p:spPr/>
        <p:txBody>
          <a:bodyPr>
            <a:normAutofit fontScale="90000"/>
          </a:bodyPr>
          <a:lstStyle/>
          <a:p>
            <a:r>
              <a:rPr lang="en-US" dirty="0"/>
              <a:t>Case 1. Meet Sophie</a:t>
            </a:r>
          </a:p>
        </p:txBody>
      </p:sp>
      <p:sp>
        <p:nvSpPr>
          <p:cNvPr id="3" name="Content Placeholder 2">
            <a:extLst>
              <a:ext uri="{FF2B5EF4-FFF2-40B4-BE49-F238E27FC236}">
                <a16:creationId xmlns:a16="http://schemas.microsoft.com/office/drawing/2014/main" id="{4C67CB67-DE44-E287-BB5B-AB3185BC373A}"/>
              </a:ext>
            </a:extLst>
          </p:cNvPr>
          <p:cNvSpPr>
            <a:spLocks noGrp="1"/>
          </p:cNvSpPr>
          <p:nvPr>
            <p:ph idx="1"/>
          </p:nvPr>
        </p:nvSpPr>
        <p:spPr>
          <a:xfrm>
            <a:off x="838199" y="935421"/>
            <a:ext cx="7214419" cy="5241542"/>
          </a:xfrm>
        </p:spPr>
        <p:txBody>
          <a:bodyPr>
            <a:normAutofit lnSpcReduction="10000"/>
          </a:bodyPr>
          <a:lstStyle/>
          <a:p>
            <a:pPr>
              <a:lnSpc>
                <a:spcPct val="114000"/>
              </a:lnSpc>
            </a:pPr>
            <a:r>
              <a:rPr lang="en-US" sz="2000" dirty="0"/>
              <a:t>Sophie is a </a:t>
            </a:r>
            <a:r>
              <a:rPr lang="en-US" sz="2000" b="1" dirty="0"/>
              <a:t>31-year-old </a:t>
            </a:r>
            <a:r>
              <a:rPr lang="en-US" sz="2000" dirty="0"/>
              <a:t>insurance executive, married with two children; no plans for additional children </a:t>
            </a:r>
          </a:p>
          <a:p>
            <a:pPr>
              <a:lnSpc>
                <a:spcPct val="114000"/>
              </a:lnSpc>
            </a:pPr>
            <a:r>
              <a:rPr lang="en-US" sz="2000" dirty="0"/>
              <a:t>She had </a:t>
            </a:r>
            <a:r>
              <a:rPr lang="en-US" sz="2000" b="1" dirty="0"/>
              <a:t>unexplained hematuria (2+) and proteinuria (1+) </a:t>
            </a:r>
            <a:r>
              <a:rPr lang="en-US" sz="2000" dirty="0"/>
              <a:t>identified on an annual exam</a:t>
            </a:r>
          </a:p>
          <a:p>
            <a:pPr>
              <a:lnSpc>
                <a:spcPct val="114000"/>
              </a:lnSpc>
            </a:pPr>
            <a:r>
              <a:rPr lang="en-US" sz="2000" dirty="0"/>
              <a:t>Her blood pressure is </a:t>
            </a:r>
            <a:r>
              <a:rPr lang="en-US" sz="2000" b="1" dirty="0"/>
              <a:t>145/82 mm Hg</a:t>
            </a:r>
          </a:p>
          <a:p>
            <a:pPr>
              <a:lnSpc>
                <a:spcPct val="114000"/>
              </a:lnSpc>
            </a:pPr>
            <a:r>
              <a:rPr lang="en-US" sz="2000" dirty="0"/>
              <a:t>Her </a:t>
            </a:r>
            <a:r>
              <a:rPr lang="en-US" sz="2000" b="1" dirty="0"/>
              <a:t>creatinine clearance is 1.2 mg/dL</a:t>
            </a:r>
            <a:r>
              <a:rPr lang="en-US" sz="2000" dirty="0"/>
              <a:t>, with an </a:t>
            </a:r>
            <a:r>
              <a:rPr lang="en-US" sz="2000" b="1" dirty="0"/>
              <a:t>eGFR </a:t>
            </a:r>
            <a:r>
              <a:rPr lang="en-US" sz="2000" dirty="0"/>
              <a:t>of</a:t>
            </a:r>
            <a:r>
              <a:rPr lang="en-US" sz="2000" b="1" dirty="0"/>
              <a:t> 62 mL/min/1.73m</a:t>
            </a:r>
            <a:r>
              <a:rPr lang="en-US" sz="2000" b="1" baseline="30000" dirty="0"/>
              <a:t>2  </a:t>
            </a:r>
            <a:r>
              <a:rPr lang="en-US" sz="2000" dirty="0"/>
              <a:t>and </a:t>
            </a:r>
            <a:r>
              <a:rPr lang="en-US" sz="2000" b="1" dirty="0"/>
              <a:t>urinary protein of 0.8 g/24 hours</a:t>
            </a:r>
          </a:p>
          <a:p>
            <a:pPr lvl="0">
              <a:lnSpc>
                <a:spcPct val="114000"/>
              </a:lnSpc>
            </a:pPr>
            <a:r>
              <a:rPr lang="en-US" sz="2000" dirty="0"/>
              <a:t>She recently underwent a kidney biopsy as part of a diagnostic work-up, with the following results</a:t>
            </a:r>
            <a:r>
              <a:rPr lang="en-US" sz="1900" dirty="0"/>
              <a:t>: </a:t>
            </a:r>
          </a:p>
          <a:p>
            <a:pPr lvl="1">
              <a:lnSpc>
                <a:spcPct val="114000"/>
              </a:lnSpc>
            </a:pPr>
            <a:r>
              <a:rPr lang="en-US" sz="2000" b="1" dirty="0"/>
              <a:t>MEST-C: M1, E0, S1, T0, C0</a:t>
            </a:r>
          </a:p>
          <a:p>
            <a:pPr lvl="1">
              <a:lnSpc>
                <a:spcPct val="114000"/>
              </a:lnSpc>
            </a:pPr>
            <a:r>
              <a:rPr lang="en-US" sz="2000" b="1" dirty="0"/>
              <a:t>IIgAN-PT</a:t>
            </a:r>
            <a:r>
              <a:rPr lang="en-US" sz="2000" dirty="0"/>
              <a:t>—risk of 50% decline in eGFR or progression to ESKD within 5 years of biopsy is </a:t>
            </a:r>
            <a:r>
              <a:rPr lang="en-US" sz="2000" b="1" dirty="0"/>
              <a:t>~12.95% </a:t>
            </a:r>
          </a:p>
          <a:p>
            <a:pPr>
              <a:lnSpc>
                <a:spcPct val="114000"/>
              </a:lnSpc>
            </a:pPr>
            <a:r>
              <a:rPr lang="en-US" sz="2000" dirty="0"/>
              <a:t>Dr. Patel, her nephrologist, has just told her </a:t>
            </a:r>
            <a:r>
              <a:rPr lang="en-US" sz="2000" b="1" dirty="0"/>
              <a:t>she has IgAN</a:t>
            </a:r>
          </a:p>
          <a:p>
            <a:pPr marL="0" indent="0">
              <a:lnSpc>
                <a:spcPct val="114000"/>
              </a:lnSpc>
              <a:buNone/>
            </a:pPr>
            <a:endParaRPr lang="en-US" dirty="0"/>
          </a:p>
          <a:p>
            <a:pPr marL="0" indent="0">
              <a:lnSpc>
                <a:spcPct val="114000"/>
              </a:lnSpc>
              <a:buNone/>
            </a:pPr>
            <a:endParaRPr lang="en-US" dirty="0"/>
          </a:p>
        </p:txBody>
      </p:sp>
      <p:sp>
        <p:nvSpPr>
          <p:cNvPr id="5" name="Slide Number Placeholder 4">
            <a:extLst>
              <a:ext uri="{FF2B5EF4-FFF2-40B4-BE49-F238E27FC236}">
                <a16:creationId xmlns:a16="http://schemas.microsoft.com/office/drawing/2014/main" id="{F6C69BCC-DEC0-A4C1-DDF6-1AADF0EC612C}"/>
              </a:ext>
            </a:extLst>
          </p:cNvPr>
          <p:cNvSpPr>
            <a:spLocks noGrp="1"/>
          </p:cNvSpPr>
          <p:nvPr>
            <p:ph type="sldNum" sz="quarter" idx="12"/>
          </p:nvPr>
        </p:nvSpPr>
        <p:spPr/>
        <p:txBody>
          <a:bodyPr/>
          <a:lstStyle/>
          <a:p>
            <a:fld id="{68A1A881-9816-4B4C-B17F-6120CAA7BC14}" type="slidenum">
              <a:rPr lang="en-US" smtClean="0"/>
              <a:t>3</a:t>
            </a:fld>
            <a:endParaRPr lang="en-US" dirty="0"/>
          </a:p>
        </p:txBody>
      </p:sp>
      <p:pic>
        <p:nvPicPr>
          <p:cNvPr id="6" name="Picture 5">
            <a:extLst>
              <a:ext uri="{FF2B5EF4-FFF2-40B4-BE49-F238E27FC236}">
                <a16:creationId xmlns:a16="http://schemas.microsoft.com/office/drawing/2014/main" id="{857979F9-6298-76E1-42F3-67265FF3CF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2618" y="1429407"/>
            <a:ext cx="3591326" cy="2729892"/>
          </a:xfrm>
          <a:prstGeom prst="rect">
            <a:avLst/>
          </a:prstGeom>
          <a:ln w="38100">
            <a:solidFill>
              <a:schemeClr val="accent1"/>
            </a:solidFill>
          </a:ln>
        </p:spPr>
      </p:pic>
    </p:spTree>
    <p:extLst>
      <p:ext uri="{BB962C8B-B14F-4D97-AF65-F5344CB8AC3E}">
        <p14:creationId xmlns:p14="http://schemas.microsoft.com/office/powerpoint/2010/main" val="260648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6E16D-2A4C-1B67-411C-268A58DC52A0}"/>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498D3B6F-E9D9-BE3B-DA0C-278833DE6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45" y="0"/>
            <a:ext cx="11954910" cy="6432331"/>
          </a:xfrm>
          <a:prstGeom prst="rect">
            <a:avLst/>
          </a:prstGeom>
        </p:spPr>
      </p:pic>
      <p:sp>
        <p:nvSpPr>
          <p:cNvPr id="4" name="Slide Number Placeholder 5">
            <a:extLst>
              <a:ext uri="{FF2B5EF4-FFF2-40B4-BE49-F238E27FC236}">
                <a16:creationId xmlns:a16="http://schemas.microsoft.com/office/drawing/2014/main" id="{8875EFDC-451E-AC5F-4C6F-74FEB79CF387}"/>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4</a:t>
            </a:fld>
            <a:endParaRPr lang="en-US" dirty="0"/>
          </a:p>
        </p:txBody>
      </p:sp>
    </p:spTree>
    <p:extLst>
      <p:ext uri="{BB962C8B-B14F-4D97-AF65-F5344CB8AC3E}">
        <p14:creationId xmlns:p14="http://schemas.microsoft.com/office/powerpoint/2010/main" val="254504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7A492-C4B8-3C4C-D940-D673F76026AF}"/>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8271D199-F20C-2AF9-F770-E2EA17EFE3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4075"/>
            <a:ext cx="12199087" cy="6295559"/>
          </a:xfrm>
          <a:prstGeom prst="rect">
            <a:avLst/>
          </a:prstGeom>
        </p:spPr>
      </p:pic>
      <p:sp>
        <p:nvSpPr>
          <p:cNvPr id="4" name="Slide Number Placeholder 5">
            <a:extLst>
              <a:ext uri="{FF2B5EF4-FFF2-40B4-BE49-F238E27FC236}">
                <a16:creationId xmlns:a16="http://schemas.microsoft.com/office/drawing/2014/main" id="{5FDE2B75-83E0-D18A-3689-48F12AC511F3}"/>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5</a:t>
            </a:fld>
            <a:endParaRPr lang="en-US" dirty="0"/>
          </a:p>
        </p:txBody>
      </p:sp>
      <p:pic>
        <p:nvPicPr>
          <p:cNvPr id="5" name="Picture 4">
            <a:extLst>
              <a:ext uri="{FF2B5EF4-FFF2-40B4-BE49-F238E27FC236}">
                <a16:creationId xmlns:a16="http://schemas.microsoft.com/office/drawing/2014/main" id="{233180F5-6AA3-35B7-53CB-C9F1DB6AD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824" y="3133936"/>
            <a:ext cx="4374375" cy="3015906"/>
          </a:xfrm>
          <a:prstGeom prst="rect">
            <a:avLst/>
          </a:prstGeom>
        </p:spPr>
      </p:pic>
      <p:pic>
        <p:nvPicPr>
          <p:cNvPr id="7" name="Picture 6">
            <a:extLst>
              <a:ext uri="{FF2B5EF4-FFF2-40B4-BE49-F238E27FC236}">
                <a16:creationId xmlns:a16="http://schemas.microsoft.com/office/drawing/2014/main" id="{43902BBE-0261-3A00-DE79-466841475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998" y="889858"/>
            <a:ext cx="4722096" cy="2697817"/>
          </a:xfrm>
          <a:prstGeom prst="rect">
            <a:avLst/>
          </a:prstGeom>
        </p:spPr>
      </p:pic>
    </p:spTree>
    <p:extLst>
      <p:ext uri="{BB962C8B-B14F-4D97-AF65-F5344CB8AC3E}">
        <p14:creationId xmlns:p14="http://schemas.microsoft.com/office/powerpoint/2010/main" val="271113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B789-53DA-49DF-43B5-BF5343696150}"/>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60145EA4-A265-B916-415F-DBF69AF808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7409"/>
            <a:ext cx="12199087" cy="6428892"/>
          </a:xfrm>
          <a:prstGeom prst="rect">
            <a:avLst/>
          </a:prstGeom>
        </p:spPr>
      </p:pic>
      <p:sp>
        <p:nvSpPr>
          <p:cNvPr id="4" name="Slide Number Placeholder 5">
            <a:extLst>
              <a:ext uri="{FF2B5EF4-FFF2-40B4-BE49-F238E27FC236}">
                <a16:creationId xmlns:a16="http://schemas.microsoft.com/office/drawing/2014/main" id="{49CBE7A0-CB28-C75F-68A7-B7E3F182FF83}"/>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6</a:t>
            </a:fld>
            <a:endParaRPr lang="en-US" dirty="0"/>
          </a:p>
        </p:txBody>
      </p:sp>
    </p:spTree>
    <p:extLst>
      <p:ext uri="{BB962C8B-B14F-4D97-AF65-F5344CB8AC3E}">
        <p14:creationId xmlns:p14="http://schemas.microsoft.com/office/powerpoint/2010/main" val="255432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D788-3E14-B585-3CF8-B9162C3AD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2F6EE-FED7-1B68-AD7B-7F0F43AB6639}"/>
              </a:ext>
            </a:extLst>
          </p:cNvPr>
          <p:cNvSpPr>
            <a:spLocks noGrp="1"/>
          </p:cNvSpPr>
          <p:nvPr>
            <p:ph type="title"/>
          </p:nvPr>
        </p:nvSpPr>
        <p:spPr/>
        <p:txBody>
          <a:bodyPr>
            <a:normAutofit fontScale="90000"/>
          </a:bodyPr>
          <a:lstStyle/>
          <a:p>
            <a:r>
              <a:rPr lang="en-US" dirty="0"/>
              <a:t>Case 2. Meet Nolan</a:t>
            </a:r>
          </a:p>
        </p:txBody>
      </p:sp>
      <p:sp>
        <p:nvSpPr>
          <p:cNvPr id="16" name="Content Placeholder 15">
            <a:extLst>
              <a:ext uri="{FF2B5EF4-FFF2-40B4-BE49-F238E27FC236}">
                <a16:creationId xmlns:a16="http://schemas.microsoft.com/office/drawing/2014/main" id="{54BEE4D6-C8C6-0F77-3253-2507744AFB1B}"/>
              </a:ext>
            </a:extLst>
          </p:cNvPr>
          <p:cNvSpPr>
            <a:spLocks noGrp="1"/>
          </p:cNvSpPr>
          <p:nvPr>
            <p:ph idx="1"/>
          </p:nvPr>
        </p:nvSpPr>
        <p:spPr>
          <a:xfrm>
            <a:off x="838200" y="800101"/>
            <a:ext cx="7162800" cy="5372100"/>
          </a:xfrm>
        </p:spPr>
        <p:txBody>
          <a:bodyPr>
            <a:normAutofit fontScale="25000" lnSpcReduction="20000"/>
          </a:bodyPr>
          <a:lstStyle/>
          <a:p>
            <a:pPr>
              <a:lnSpc>
                <a:spcPct val="134000"/>
              </a:lnSpc>
            </a:pPr>
            <a:r>
              <a:rPr lang="en-US" sz="6400" dirty="0"/>
              <a:t>Nolan, a 47-year-old store manager, was diagnosed with IgAN at age 38</a:t>
            </a:r>
          </a:p>
          <a:p>
            <a:pPr>
              <a:lnSpc>
                <a:spcPct val="134000"/>
              </a:lnSpc>
            </a:pPr>
            <a:r>
              <a:rPr lang="en-US" sz="6400" dirty="0"/>
              <a:t>Changes in his lab results from 9 years ago are as follows:</a:t>
            </a:r>
          </a:p>
          <a:p>
            <a:pPr>
              <a:lnSpc>
                <a:spcPct val="134000"/>
              </a:lnSpc>
            </a:pPr>
            <a:endParaRPr lang="en-US" sz="6400"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r>
              <a:rPr lang="en-US" sz="6400" dirty="0"/>
              <a:t>Current medications: ramipril 20 mg/day, empagliflozin 10 mg/day, lansoprazole 15 mg, atorvastatin 20 mg</a:t>
            </a:r>
          </a:p>
          <a:p>
            <a:pPr>
              <a:lnSpc>
                <a:spcPct val="134000"/>
              </a:lnSpc>
            </a:pPr>
            <a:r>
              <a:rPr lang="en-US" sz="6400" dirty="0"/>
              <a:t>Blood pressure 156/90 mm Hg; BMI 28 kg/m²</a:t>
            </a:r>
          </a:p>
          <a:p>
            <a:pPr>
              <a:lnSpc>
                <a:spcPct val="134000"/>
              </a:lnSpc>
            </a:pPr>
            <a:r>
              <a:rPr lang="en-US" sz="6400" dirty="0"/>
              <a:t>Physical exam: normal, except for 1+ ankle edema</a:t>
            </a:r>
          </a:p>
          <a:p>
            <a:pPr>
              <a:lnSpc>
                <a:spcPct val="134000"/>
              </a:lnSpc>
            </a:pPr>
            <a:r>
              <a:rPr lang="en-US" sz="6400" dirty="0"/>
              <a:t>Other lab results: glucose (fasting) 110 mg/dL, A1C 6.1%</a:t>
            </a:r>
          </a:p>
          <a:p>
            <a:pPr lvl="1">
              <a:lnSpc>
                <a:spcPct val="134000"/>
              </a:lnSpc>
            </a:pPr>
            <a:r>
              <a:rPr lang="en-US" sz="6000" dirty="0"/>
              <a:t>Total cholesterol 239 mg/dL; triglycerides 130 mg/dL, </a:t>
            </a:r>
            <a:br>
              <a:rPr lang="en-US" sz="6000" dirty="0"/>
            </a:br>
            <a:r>
              <a:rPr lang="en-US" sz="6000" dirty="0"/>
              <a:t>HDL 45 mg/dL; LDL direct 158 mg/dL</a:t>
            </a:r>
          </a:p>
          <a:p>
            <a:endParaRPr lang="en-US" dirty="0"/>
          </a:p>
        </p:txBody>
      </p:sp>
      <p:sp>
        <p:nvSpPr>
          <p:cNvPr id="4" name="Slide Number Placeholder 3">
            <a:extLst>
              <a:ext uri="{FF2B5EF4-FFF2-40B4-BE49-F238E27FC236}">
                <a16:creationId xmlns:a16="http://schemas.microsoft.com/office/drawing/2014/main" id="{02E42B00-C634-BA84-0595-92AA2409E8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1A881-9816-4B4C-B17F-6120CAA7BC14}"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AC9394E-33F8-E1F6-B9A5-52F74CAAA4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1000" y="2035503"/>
            <a:ext cx="3443259" cy="2399847"/>
          </a:xfrm>
          <a:prstGeom prst="rect">
            <a:avLst/>
          </a:prstGeom>
          <a:ln w="38100">
            <a:solidFill>
              <a:srgbClr val="040E71"/>
            </a:solidFill>
          </a:ln>
        </p:spPr>
      </p:pic>
      <p:graphicFrame>
        <p:nvGraphicFramePr>
          <p:cNvPr id="19" name="Table 18">
            <a:extLst>
              <a:ext uri="{FF2B5EF4-FFF2-40B4-BE49-F238E27FC236}">
                <a16:creationId xmlns:a16="http://schemas.microsoft.com/office/drawing/2014/main" id="{075F41A3-12CA-E1CC-C54B-89BB76859648}"/>
              </a:ext>
            </a:extLst>
          </p:cNvPr>
          <p:cNvGraphicFramePr>
            <a:graphicFrameLocks noGrp="1"/>
          </p:cNvGraphicFramePr>
          <p:nvPr/>
        </p:nvGraphicFramePr>
        <p:xfrm>
          <a:off x="1125283" y="1641372"/>
          <a:ext cx="5489676" cy="2021840"/>
        </p:xfrm>
        <a:graphic>
          <a:graphicData uri="http://schemas.openxmlformats.org/drawingml/2006/table">
            <a:tbl>
              <a:tblPr firstRow="1" bandRow="1">
                <a:tableStyleId>{5C22544A-7EE6-4342-B048-85BDC9FD1C3A}</a:tableStyleId>
              </a:tblPr>
              <a:tblGrid>
                <a:gridCol w="1829892">
                  <a:extLst>
                    <a:ext uri="{9D8B030D-6E8A-4147-A177-3AD203B41FA5}">
                      <a16:colId xmlns:a16="http://schemas.microsoft.com/office/drawing/2014/main" val="2219295443"/>
                    </a:ext>
                  </a:extLst>
                </a:gridCol>
                <a:gridCol w="1829892">
                  <a:extLst>
                    <a:ext uri="{9D8B030D-6E8A-4147-A177-3AD203B41FA5}">
                      <a16:colId xmlns:a16="http://schemas.microsoft.com/office/drawing/2014/main" val="2891378296"/>
                    </a:ext>
                  </a:extLst>
                </a:gridCol>
                <a:gridCol w="1829892">
                  <a:extLst>
                    <a:ext uri="{9D8B030D-6E8A-4147-A177-3AD203B41FA5}">
                      <a16:colId xmlns:a16="http://schemas.microsoft.com/office/drawing/2014/main" val="3362253290"/>
                    </a:ext>
                  </a:extLst>
                </a:gridCol>
              </a:tblGrid>
              <a:tr h="167149">
                <a:tc>
                  <a:txBody>
                    <a:bodyPr/>
                    <a:lstStyle/>
                    <a:p>
                      <a:r>
                        <a:rPr lang="en-US" dirty="0"/>
                        <a:t>Lab Test</a:t>
                      </a:r>
                    </a:p>
                  </a:txBody>
                  <a:tcPr/>
                </a:tc>
                <a:tc>
                  <a:txBody>
                    <a:bodyPr/>
                    <a:lstStyle/>
                    <a:p>
                      <a:r>
                        <a:rPr lang="en-US" dirty="0"/>
                        <a:t>At Initial Dx</a:t>
                      </a:r>
                    </a:p>
                  </a:txBody>
                  <a:tcPr/>
                </a:tc>
                <a:tc>
                  <a:txBody>
                    <a:bodyPr/>
                    <a:lstStyle/>
                    <a:p>
                      <a:r>
                        <a:rPr lang="en-US" dirty="0"/>
                        <a:t>Now</a:t>
                      </a:r>
                    </a:p>
                  </a:txBody>
                  <a:tcPr/>
                </a:tc>
                <a:extLst>
                  <a:ext uri="{0D108BD9-81ED-4DB2-BD59-A6C34878D82A}">
                    <a16:rowId xmlns:a16="http://schemas.microsoft.com/office/drawing/2014/main" val="824149567"/>
                  </a:ext>
                </a:extLst>
              </a:tr>
              <a:tr h="387885">
                <a:tc>
                  <a:txBody>
                    <a:bodyPr/>
                    <a:lstStyle/>
                    <a:p>
                      <a:r>
                        <a:rPr lang="en-US" sz="1600" dirty="0"/>
                        <a:t>Serum</a:t>
                      </a:r>
                      <a:r>
                        <a:rPr lang="en-US" sz="1600" dirty="0">
                          <a:solidFill>
                            <a:schemeClr val="tx1"/>
                          </a:solidFill>
                        </a:rPr>
                        <a:t> creatinine</a:t>
                      </a:r>
                    </a:p>
                  </a:txBody>
                  <a:tcPr/>
                </a:tc>
                <a:tc>
                  <a:txBody>
                    <a:bodyPr/>
                    <a:lstStyle/>
                    <a:p>
                      <a:r>
                        <a:rPr lang="en-US" sz="1600" dirty="0"/>
                        <a:t>1.0 mg/dL</a:t>
                      </a:r>
                    </a:p>
                    <a:p>
                      <a:endParaRPr lang="en-US" sz="1600" dirty="0"/>
                    </a:p>
                  </a:txBody>
                  <a:tcPr/>
                </a:tc>
                <a:tc>
                  <a:txBody>
                    <a:bodyPr/>
                    <a:lstStyle/>
                    <a:p>
                      <a:r>
                        <a:rPr lang="en-US" sz="1600" dirty="0"/>
                        <a:t>1.8 mg/dL</a:t>
                      </a:r>
                    </a:p>
                  </a:txBody>
                  <a:tcPr/>
                </a:tc>
                <a:extLst>
                  <a:ext uri="{0D108BD9-81ED-4DB2-BD59-A6C34878D82A}">
                    <a16:rowId xmlns:a16="http://schemas.microsoft.com/office/drawing/2014/main" val="364182929"/>
                  </a:ext>
                </a:extLst>
              </a:tr>
              <a:tr h="324465">
                <a:tc>
                  <a:txBody>
                    <a:bodyPr/>
                    <a:lstStyle/>
                    <a:p>
                      <a:r>
                        <a:rPr lang="en-US" sz="1600" dirty="0"/>
                        <a:t>eGFR</a:t>
                      </a:r>
                    </a:p>
                  </a:txBody>
                  <a:tcPr/>
                </a:tc>
                <a:tc>
                  <a:txBody>
                    <a:bodyPr/>
                    <a:lstStyle/>
                    <a:p>
                      <a:r>
                        <a:rPr lang="en-US" sz="1600" dirty="0"/>
                        <a:t>60 </a:t>
                      </a:r>
                      <a:r>
                        <a:rPr lang="en-US" sz="1600" dirty="0">
                          <a:solidFill>
                            <a:schemeClr val="tx1"/>
                          </a:solidFill>
                        </a:rPr>
                        <a:t>mL/min</a:t>
                      </a:r>
                      <a:r>
                        <a:rPr lang="en-US" sz="1600" dirty="0"/>
                        <a:t>/1.73 m</a:t>
                      </a:r>
                      <a:r>
                        <a:rPr lang="en-US" sz="1600" baseline="30000" dirty="0"/>
                        <a:t>2</a:t>
                      </a:r>
                    </a:p>
                    <a:p>
                      <a:endParaRPr lang="en-US" sz="1600" baseline="30000" dirty="0"/>
                    </a:p>
                  </a:txBody>
                  <a:tcPr/>
                </a:tc>
                <a:tc>
                  <a:txBody>
                    <a:bodyPr/>
                    <a:lstStyle/>
                    <a:p>
                      <a:r>
                        <a:rPr lang="en-US" sz="1600" dirty="0"/>
                        <a:t>42 </a:t>
                      </a:r>
                      <a:r>
                        <a:rPr lang="en-US" sz="1600" dirty="0">
                          <a:solidFill>
                            <a:schemeClr val="tx1"/>
                          </a:solidFill>
                        </a:rPr>
                        <a:t>mL/min</a:t>
                      </a:r>
                      <a:r>
                        <a:rPr lang="en-US" sz="1600" dirty="0"/>
                        <a:t>/1.73 m</a:t>
                      </a:r>
                      <a:r>
                        <a:rPr lang="en-US" sz="1600" baseline="30000" dirty="0"/>
                        <a:t>2</a:t>
                      </a:r>
                    </a:p>
                  </a:txBody>
                  <a:tcPr/>
                </a:tc>
                <a:extLst>
                  <a:ext uri="{0D108BD9-81ED-4DB2-BD59-A6C34878D82A}">
                    <a16:rowId xmlns:a16="http://schemas.microsoft.com/office/drawing/2014/main" val="2762791523"/>
                  </a:ext>
                </a:extLst>
              </a:tr>
              <a:tr h="375887">
                <a:tc>
                  <a:txBody>
                    <a:bodyPr/>
                    <a:lstStyle/>
                    <a:p>
                      <a:r>
                        <a:rPr lang="en-US" sz="1600" dirty="0">
                          <a:solidFill>
                            <a:schemeClr val="tx1"/>
                          </a:solidFill>
                        </a:rPr>
                        <a:t>24-hour urine </a:t>
                      </a:r>
                      <a:r>
                        <a:rPr lang="en-US" sz="1600" dirty="0"/>
                        <a:t>protein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1.2 g</a:t>
                      </a:r>
                    </a:p>
                    <a:p>
                      <a:endParaRPr lang="en-US" sz="1600" baseline="30000" dirty="0"/>
                    </a:p>
                  </a:txBody>
                  <a:tcPr/>
                </a:tc>
                <a:tc>
                  <a:txBody>
                    <a:bodyPr/>
                    <a:lstStyle/>
                    <a:p>
                      <a:r>
                        <a:rPr lang="en-US" sz="1600" dirty="0"/>
                        <a:t>2.0 g</a:t>
                      </a:r>
                    </a:p>
                  </a:txBody>
                  <a:tcPr/>
                </a:tc>
                <a:extLst>
                  <a:ext uri="{0D108BD9-81ED-4DB2-BD59-A6C34878D82A}">
                    <a16:rowId xmlns:a16="http://schemas.microsoft.com/office/drawing/2014/main" val="1632364855"/>
                  </a:ext>
                </a:extLst>
              </a:tr>
            </a:tbl>
          </a:graphicData>
        </a:graphic>
      </p:graphicFrame>
    </p:spTree>
    <p:extLst>
      <p:ext uri="{BB962C8B-B14F-4D97-AF65-F5344CB8AC3E}">
        <p14:creationId xmlns:p14="http://schemas.microsoft.com/office/powerpoint/2010/main" val="22543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F60F-730D-9342-7418-0A998E1CA160}"/>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8D2885F6-CAE7-1A84-71F1-16185C639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545" y="71808"/>
            <a:ext cx="11954910" cy="6288714"/>
          </a:xfrm>
          <a:prstGeom prst="rect">
            <a:avLst/>
          </a:prstGeom>
        </p:spPr>
      </p:pic>
      <p:sp>
        <p:nvSpPr>
          <p:cNvPr id="4" name="Slide Number Placeholder 5">
            <a:extLst>
              <a:ext uri="{FF2B5EF4-FFF2-40B4-BE49-F238E27FC236}">
                <a16:creationId xmlns:a16="http://schemas.microsoft.com/office/drawing/2014/main" id="{8B87C691-8C56-008E-F9BC-05ACE299389B}"/>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8</a:t>
            </a:fld>
            <a:endParaRPr lang="en-US" dirty="0"/>
          </a:p>
        </p:txBody>
      </p:sp>
    </p:spTree>
    <p:extLst>
      <p:ext uri="{BB962C8B-B14F-4D97-AF65-F5344CB8AC3E}">
        <p14:creationId xmlns:p14="http://schemas.microsoft.com/office/powerpoint/2010/main" val="13058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EEC3-5B5F-102A-4E80-FC0D906B8917}"/>
            </a:ext>
          </a:extLst>
        </p:cNvPr>
        <p:cNvGrpSpPr/>
        <p:nvPr/>
      </p:nvGrpSpPr>
      <p:grpSpPr>
        <a:xfrm>
          <a:off x="0" y="0"/>
          <a:ext cx="0" cy="0"/>
          <a:chOff x="0" y="0"/>
          <a:chExt cx="0" cy="0"/>
        </a:xfrm>
      </p:grpSpPr>
      <p:pic>
        <p:nvPicPr>
          <p:cNvPr id="2" name="Content Placeholder 9">
            <a:extLst>
              <a:ext uri="{FF2B5EF4-FFF2-40B4-BE49-F238E27FC236}">
                <a16:creationId xmlns:a16="http://schemas.microsoft.com/office/drawing/2014/main" id="{5A09612A-FC3A-DD40-F362-C556403A8C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592" y="114281"/>
            <a:ext cx="12087902" cy="6335148"/>
          </a:xfrm>
          <a:prstGeom prst="rect">
            <a:avLst/>
          </a:prstGeom>
        </p:spPr>
      </p:pic>
      <p:sp>
        <p:nvSpPr>
          <p:cNvPr id="4" name="Slide Number Placeholder 5">
            <a:extLst>
              <a:ext uri="{FF2B5EF4-FFF2-40B4-BE49-F238E27FC236}">
                <a16:creationId xmlns:a16="http://schemas.microsoft.com/office/drawing/2014/main" id="{4EFD2D79-CD12-0714-0A22-9B7FBEF1E8A4}"/>
              </a:ext>
            </a:extLst>
          </p:cNvPr>
          <p:cNvSpPr>
            <a:spLocks noGrp="1"/>
          </p:cNvSpPr>
          <p:nvPr>
            <p:ph type="sldNum" sz="quarter" idx="4"/>
          </p:nvPr>
        </p:nvSpPr>
        <p:spPr>
          <a:xfrm>
            <a:off x="9365110" y="633163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ADF2-D79D-4C88-8925-7119346CC8AA}" type="slidenum">
              <a:rPr lang="en-US" smtClean="0"/>
              <a:t>9</a:t>
            </a:fld>
            <a:endParaRPr lang="en-US" dirty="0"/>
          </a:p>
        </p:txBody>
      </p:sp>
      <p:pic>
        <p:nvPicPr>
          <p:cNvPr id="5" name="Picture 4">
            <a:extLst>
              <a:ext uri="{FF2B5EF4-FFF2-40B4-BE49-F238E27FC236}">
                <a16:creationId xmlns:a16="http://schemas.microsoft.com/office/drawing/2014/main" id="{992FD3D0-3A2F-E408-A65D-503CC712D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02" y="3117535"/>
            <a:ext cx="4796910" cy="1965453"/>
          </a:xfrm>
          <a:prstGeom prst="rect">
            <a:avLst/>
          </a:prstGeom>
        </p:spPr>
      </p:pic>
      <p:pic>
        <p:nvPicPr>
          <p:cNvPr id="7" name="Picture 6">
            <a:extLst>
              <a:ext uri="{FF2B5EF4-FFF2-40B4-BE49-F238E27FC236}">
                <a16:creationId xmlns:a16="http://schemas.microsoft.com/office/drawing/2014/main" id="{BBB32253-1169-2363-5B6F-92874B421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376" y="772609"/>
            <a:ext cx="5146553" cy="2656391"/>
          </a:xfrm>
          <a:prstGeom prst="rect">
            <a:avLst/>
          </a:prstGeom>
        </p:spPr>
      </p:pic>
    </p:spTree>
    <p:extLst>
      <p:ext uri="{BB962C8B-B14F-4D97-AF65-F5344CB8AC3E}">
        <p14:creationId xmlns:p14="http://schemas.microsoft.com/office/powerpoint/2010/main" val="229256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Template">
  <a:themeElements>
    <a:clrScheme name="APNA CPI 3">
      <a:dk1>
        <a:sysClr val="windowText" lastClr="000000"/>
      </a:dk1>
      <a:lt1>
        <a:sysClr val="window" lastClr="FFFFFF"/>
      </a:lt1>
      <a:dk2>
        <a:srgbClr val="44546A"/>
      </a:dk2>
      <a:lt2>
        <a:srgbClr val="E7E6E6"/>
      </a:lt2>
      <a:accent1>
        <a:srgbClr val="040E71"/>
      </a:accent1>
      <a:accent2>
        <a:srgbClr val="11870F"/>
      </a:accent2>
      <a:accent3>
        <a:srgbClr val="F0F49E"/>
      </a:accent3>
      <a:accent4>
        <a:srgbClr val="A5A5A5"/>
      </a:accent4>
      <a:accent5>
        <a:srgbClr val="FF3D8C"/>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Template" id="{F026DE6D-7AB3-40E9-A973-B1FC3CC8D026}" vid="{8D0217F8-F8D2-47CF-B908-6E3D9F409AAE}"/>
    </a:ext>
  </a:extLst>
</a:theme>
</file>

<file path=ppt/theme/theme3.xml><?xml version="1.0" encoding="utf-8"?>
<a:theme xmlns:a="http://schemas.openxmlformats.org/drawingml/2006/main" name="2_Standard Template">
  <a:themeElements>
    <a:clrScheme name="APNA CPI 3">
      <a:dk1>
        <a:sysClr val="windowText" lastClr="000000"/>
      </a:dk1>
      <a:lt1>
        <a:sysClr val="window" lastClr="FFFFFF"/>
      </a:lt1>
      <a:dk2>
        <a:srgbClr val="44546A"/>
      </a:dk2>
      <a:lt2>
        <a:srgbClr val="E7E6E6"/>
      </a:lt2>
      <a:accent1>
        <a:srgbClr val="040E71"/>
      </a:accent1>
      <a:accent2>
        <a:srgbClr val="11870F"/>
      </a:accent2>
      <a:accent3>
        <a:srgbClr val="F0F49E"/>
      </a:accent3>
      <a:accent4>
        <a:srgbClr val="A5A5A5"/>
      </a:accent4>
      <a:accent5>
        <a:srgbClr val="FF3D8C"/>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Template" id="{F026DE6D-7AB3-40E9-A973-B1FC3CC8D026}" vid="{8D0217F8-F8D2-47CF-B908-6E3D9F409A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6615</TotalTime>
  <Words>450</Words>
  <Application>Microsoft Office PowerPoint</Application>
  <PresentationFormat>Widescreen</PresentationFormat>
  <Paragraphs>63</Paragraphs>
  <Slides>10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Aptos</vt:lpstr>
      <vt:lpstr>Arial</vt:lpstr>
      <vt:lpstr>Calibri</vt:lpstr>
      <vt:lpstr>Calibri Light</vt:lpstr>
      <vt:lpstr>Office Theme</vt:lpstr>
      <vt:lpstr>Standard Template</vt:lpstr>
      <vt:lpstr>2_Standard Template</vt:lpstr>
      <vt:lpstr>Activity 1</vt:lpstr>
      <vt:lpstr>Information and Guidelines</vt:lpstr>
      <vt:lpstr>Case 1. Meet Sophie</vt:lpstr>
      <vt:lpstr>PowerPoint Presentation</vt:lpstr>
      <vt:lpstr>PowerPoint Presentation</vt:lpstr>
      <vt:lpstr>PowerPoint Presentation</vt:lpstr>
      <vt:lpstr>Case 2. Meet Nolan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Goodwin</dc:creator>
  <cp:lastModifiedBy>Beth Goodwin</cp:lastModifiedBy>
  <cp:revision>52</cp:revision>
  <dcterms:created xsi:type="dcterms:W3CDTF">2025-01-15T20:41:25Z</dcterms:created>
  <dcterms:modified xsi:type="dcterms:W3CDTF">2025-11-05T21:15:56Z</dcterms:modified>
</cp:coreProperties>
</file>